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6858000" cx="12192000"/>
  <p:notesSz cx="6858000" cy="9144000"/>
  <p:embeddedFontLst>
    <p:embeddedFont>
      <p:font typeface="Montserrat SemiBold"/>
      <p:regular r:id="rId35"/>
      <p:bold r:id="rId36"/>
      <p:italic r:id="rId37"/>
      <p:boldItalic r:id="rId38"/>
    </p:embeddedFont>
    <p:embeddedFont>
      <p:font typeface="DM Sans Medium"/>
      <p:regular r:id="rId39"/>
      <p:bold r:id="rId40"/>
      <p:italic r:id="rId41"/>
      <p:boldItalic r:id="rId42"/>
    </p:embeddedFont>
    <p:embeddedFont>
      <p:font typeface="Work Sans Light"/>
      <p:regular r:id="rId43"/>
      <p:bold r:id="rId44"/>
      <p:italic r:id="rId45"/>
      <p:boldItalic r:id="rId46"/>
    </p:embeddedFont>
    <p:embeddedFont>
      <p:font typeface="Ultra"/>
      <p:regular r:id="rId47"/>
    </p:embeddedFont>
    <p:embeddedFont>
      <p:font typeface="DM Sans"/>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52" roundtripDataSignature="AMtx7mi46kRCJJQ7y7P+Gf5azpx9pBt3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BF6D385-EA1D-4442-8CAE-6CD0FB750FE0}">
  <a:tblStyle styleId="{8BF6D385-EA1D-4442-8CAE-6CD0FB750FE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DMSansMedium-bold.fntdata"/><Relationship Id="rId42" Type="http://schemas.openxmlformats.org/officeDocument/2006/relationships/font" Target="fonts/DMSansMedium-boldItalic.fntdata"/><Relationship Id="rId41" Type="http://schemas.openxmlformats.org/officeDocument/2006/relationships/font" Target="fonts/DMSansMedium-italic.fntdata"/><Relationship Id="rId44" Type="http://schemas.openxmlformats.org/officeDocument/2006/relationships/font" Target="fonts/WorkSansLight-bold.fntdata"/><Relationship Id="rId43" Type="http://schemas.openxmlformats.org/officeDocument/2006/relationships/font" Target="fonts/WorkSansLight-regular.fntdata"/><Relationship Id="rId46" Type="http://schemas.openxmlformats.org/officeDocument/2006/relationships/font" Target="fonts/WorkSansLight-boldItalic.fntdata"/><Relationship Id="rId45" Type="http://schemas.openxmlformats.org/officeDocument/2006/relationships/font" Target="fonts/WorkSansLigh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DMSans-regular.fntdata"/><Relationship Id="rId47" Type="http://schemas.openxmlformats.org/officeDocument/2006/relationships/font" Target="fonts/Ultra-regular.fntdata"/><Relationship Id="rId49" Type="http://schemas.openxmlformats.org/officeDocument/2006/relationships/font" Target="fonts/DMSans-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font" Target="fonts/MontserratSemiBold-regular.fntdata"/><Relationship Id="rId34" Type="http://schemas.openxmlformats.org/officeDocument/2006/relationships/slide" Target="slides/slide28.xml"/><Relationship Id="rId37" Type="http://schemas.openxmlformats.org/officeDocument/2006/relationships/font" Target="fonts/MontserratSemiBold-italic.fntdata"/><Relationship Id="rId36" Type="http://schemas.openxmlformats.org/officeDocument/2006/relationships/font" Target="fonts/MontserratSemiBold-bold.fntdata"/><Relationship Id="rId39" Type="http://schemas.openxmlformats.org/officeDocument/2006/relationships/font" Target="fonts/DMSansMedium-regular.fntdata"/><Relationship Id="rId38" Type="http://schemas.openxmlformats.org/officeDocument/2006/relationships/font" Target="fonts/MontserratSemiBold-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DMSans-boldItalic.fntdata"/><Relationship Id="rId50" Type="http://schemas.openxmlformats.org/officeDocument/2006/relationships/font" Target="fonts/DMSans-italic.fntdata"/><Relationship Id="rId52"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HW Cigars" panose="020B0003050101020103" pitchFamily="34"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1">
                  <c:v>2020</c:v>
                </c:pt>
                <c:pt idx="2">
                  <c:v>2021</c:v>
                </c:pt>
              </c:numCache>
            </c:numRef>
          </c:cat>
          <c:val>
            <c:numRef>
              <c:f>Sheet1!$B$2:$B$4</c:f>
              <c:numCache>
                <c:formatCode>"$"#,##0.0</c:formatCode>
                <c:ptCount val="3"/>
                <c:pt idx="0">
                  <c:v>27</c:v>
                </c:pt>
                <c:pt idx="1">
                  <c:v>46.5</c:v>
                </c:pt>
                <c:pt idx="2">
                  <c:v>220</c:v>
                </c:pt>
              </c:numCache>
            </c:numRef>
          </c:val>
          <c:extLst>
            <c:ext xmlns:c16="http://schemas.microsoft.com/office/drawing/2014/chart" uri="{C3380CC4-5D6E-409C-BE32-E72D297353CC}">
              <c16:uniqueId val="{00000000-2D42-094A-9C9A-DE567B5D7D02}"/>
            </c:ext>
          </c:extLst>
        </c:ser>
        <c:dLbls>
          <c:dLblPos val="outEnd"/>
          <c:showLegendKey val="0"/>
          <c:showVal val="1"/>
          <c:showCatName val="0"/>
          <c:showSerName val="0"/>
          <c:showPercent val="0"/>
          <c:showBubbleSize val="0"/>
        </c:dLbls>
        <c:gapWidth val="59"/>
        <c:overlap val="-3"/>
        <c:axId val="1914934911"/>
        <c:axId val="1886972975"/>
      </c:barChart>
      <c:catAx>
        <c:axId val="1914934911"/>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solidFill>
                <a:latin typeface="GT Ultra Light" pitchFamily="2" charset="77"/>
                <a:ea typeface="Verdana" panose="020B0604030504040204" pitchFamily="34" charset="0"/>
                <a:cs typeface="Verdana" panose="020B0604030504040204" pitchFamily="34" charset="0"/>
              </a:defRPr>
            </a:pPr>
            <a:endParaRPr lang="en-US"/>
          </a:p>
        </c:txPr>
        <c:crossAx val="1886972975"/>
        <c:crosses val="autoZero"/>
        <c:auto val="1"/>
        <c:lblAlgn val="ctr"/>
        <c:lblOffset val="100"/>
        <c:noMultiLvlLbl val="0"/>
      </c:catAx>
      <c:valAx>
        <c:axId val="1886972975"/>
        <c:scaling>
          <c:orientation val="minMax"/>
        </c:scaling>
        <c:delete val="1"/>
        <c:axPos val="l"/>
        <c:numFmt formatCode="&quot;$&quot;#,##0.0" sourceLinked="1"/>
        <c:majorTickMark val="none"/>
        <c:minorTickMark val="none"/>
        <c:tickLblPos val="nextTo"/>
        <c:crossAx val="19149349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1200" u="none" cap="none" strike="noStrike">
                <a:solidFill>
                  <a:schemeClr val="dk1"/>
                </a:solidFill>
                <a:latin typeface="Ultra"/>
                <a:ea typeface="Ultra"/>
                <a:cs typeface="Ultra"/>
                <a:sym typeface="Ultra"/>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1" i="0" sz="1200" u="none" cap="none" strike="noStrike">
                <a:solidFill>
                  <a:schemeClr val="dk1"/>
                </a:solidFill>
                <a:latin typeface="Ultra"/>
                <a:ea typeface="Ultra"/>
                <a:cs typeface="Ultra"/>
                <a:sym typeface="Ultra"/>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1" i="0" sz="1200" u="none" cap="none" strike="noStrike">
                <a:solidFill>
                  <a:schemeClr val="dk1"/>
                </a:solidFill>
                <a:latin typeface="Ultra"/>
                <a:ea typeface="Ultra"/>
                <a:cs typeface="Ultra"/>
                <a:sym typeface="Ultra"/>
              </a:defRPr>
            </a:lvl1pPr>
            <a:lvl2pPr indent="-228600" lvl="1" marL="914400" marR="0" rtl="0" algn="l">
              <a:spcBef>
                <a:spcPts val="0"/>
              </a:spcBef>
              <a:spcAft>
                <a:spcPts val="0"/>
              </a:spcAft>
              <a:buSzPts val="1400"/>
              <a:buNone/>
              <a:defRPr b="1" i="0" sz="1200" u="none" cap="none" strike="noStrike">
                <a:solidFill>
                  <a:schemeClr val="dk1"/>
                </a:solidFill>
                <a:latin typeface="Ultra"/>
                <a:ea typeface="Ultra"/>
                <a:cs typeface="Ultra"/>
                <a:sym typeface="Ultra"/>
              </a:defRPr>
            </a:lvl2pPr>
            <a:lvl3pPr indent="-228600" lvl="2" marL="1371600" marR="0" rtl="0" algn="l">
              <a:spcBef>
                <a:spcPts val="0"/>
              </a:spcBef>
              <a:spcAft>
                <a:spcPts val="0"/>
              </a:spcAft>
              <a:buSzPts val="1400"/>
              <a:buNone/>
              <a:defRPr b="1" i="0" sz="1200" u="none" cap="none" strike="noStrike">
                <a:solidFill>
                  <a:schemeClr val="dk1"/>
                </a:solidFill>
                <a:latin typeface="Ultra"/>
                <a:ea typeface="Ultra"/>
                <a:cs typeface="Ultra"/>
                <a:sym typeface="Ultra"/>
              </a:defRPr>
            </a:lvl3pPr>
            <a:lvl4pPr indent="-228600" lvl="3" marL="1828800" marR="0" rtl="0" algn="l">
              <a:spcBef>
                <a:spcPts val="0"/>
              </a:spcBef>
              <a:spcAft>
                <a:spcPts val="0"/>
              </a:spcAft>
              <a:buSzPts val="1400"/>
              <a:buNone/>
              <a:defRPr b="1" i="0" sz="1200" u="none" cap="none" strike="noStrike">
                <a:solidFill>
                  <a:schemeClr val="dk1"/>
                </a:solidFill>
                <a:latin typeface="Ultra"/>
                <a:ea typeface="Ultra"/>
                <a:cs typeface="Ultra"/>
                <a:sym typeface="Ultra"/>
              </a:defRPr>
            </a:lvl4pPr>
            <a:lvl5pPr indent="-228600" lvl="4" marL="2286000" marR="0" rtl="0" algn="l">
              <a:spcBef>
                <a:spcPts val="0"/>
              </a:spcBef>
              <a:spcAft>
                <a:spcPts val="0"/>
              </a:spcAft>
              <a:buSzPts val="1400"/>
              <a:buNone/>
              <a:defRPr b="1" i="0" sz="1200" u="none" cap="none" strike="noStrike">
                <a:solidFill>
                  <a:schemeClr val="dk1"/>
                </a:solidFill>
                <a:latin typeface="Ultra"/>
                <a:ea typeface="Ultra"/>
                <a:cs typeface="Ultra"/>
                <a:sym typeface="Ultra"/>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1200" u="none" cap="none" strike="noStrike">
                <a:solidFill>
                  <a:schemeClr val="dk1"/>
                </a:solidFill>
                <a:latin typeface="Ultra"/>
                <a:ea typeface="Ultra"/>
                <a:cs typeface="Ultra"/>
                <a:sym typeface="Ultra"/>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1200" u="none" cap="none" strike="noStrike">
                <a:solidFill>
                  <a:schemeClr val="dk1"/>
                </a:solidFill>
                <a:latin typeface="Ultra"/>
                <a:ea typeface="Ultra"/>
                <a:cs typeface="Ultra"/>
                <a:sym typeface="Ultra"/>
              </a:rPr>
              <a:t>‹#›</a:t>
            </a:fld>
            <a:endParaRPr b="1" i="0" sz="1200" u="none" cap="none" strike="noStrike">
              <a:solidFill>
                <a:schemeClr val="dk1"/>
              </a:solidFill>
              <a:latin typeface="Ultra"/>
              <a:ea typeface="Ultra"/>
              <a:cs typeface="Ultra"/>
              <a:sym typeface="Ultra"/>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5" name="Google Shape;39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Ultra"/>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3" name="Google Shape;55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Ultra"/>
              <a:buNone/>
            </a:pPr>
            <a:r>
              <a:rPr lang="en-US"/>
              <a:t>According to the Forrester New Tech Report: Account-Based Marketing, Q1 2022, “The B2B marketing landscape continues to evolve, moving ABM strategies into mainstream marketing efforts.”1</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6" name="Google Shape;56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Ultra"/>
              <a:buNone/>
            </a:pPr>
            <a:r>
              <a:t/>
            </a:r>
            <a:endParaRPr/>
          </a:p>
        </p:txBody>
      </p:sp>
      <p:sp>
        <p:nvSpPr>
          <p:cNvPr id="567" name="Google Shape;567;p1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Ultra"/>
              <a:buNone/>
            </a:pPr>
            <a:fld id="{00000000-1234-1234-1234-123412341234}" type="slidenum">
              <a:rPr lang="en-US" sz="1400" u="none" cap="none" strike="noStrike">
                <a:solidFill>
                  <a:srgbClr val="000000"/>
                </a:solidFill>
              </a:rPr>
              <a:t>‹#›</a:t>
            </a:fld>
            <a:endParaRPr sz="1400" u="none" cap="none" strike="noStrike">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0" name="Google Shape;65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Ultra"/>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2" name="Google Shape;68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Ultra"/>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4" name="Google Shape;71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Ultra"/>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6" name="Google Shape;72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Ultra"/>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8" name="Google Shape;74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Ultra"/>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3" name="Google Shape;77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9" name="Google Shape;77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3" name="Google Shape;78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Ultra"/>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2" name="Google Shape;40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Ultra"/>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9" name="Google Shape;78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Ultra"/>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7" name="Google Shape;79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Ultra"/>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6" name="Google Shape;80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Ultra"/>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5" name="Google Shape;81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Ultra"/>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4" name="Google Shape;82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Ultra"/>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p2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Ultra"/>
              <a:buNone/>
            </a:pPr>
            <a:r>
              <a:t/>
            </a:r>
            <a:endParaRPr/>
          </a:p>
        </p:txBody>
      </p:sp>
      <p:sp>
        <p:nvSpPr>
          <p:cNvPr id="834" name="Google Shape;83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2" name="Google Shape;842;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Ultra"/>
              <a:buNone/>
            </a:pPr>
            <a:r>
              <a:rPr lang="en-US"/>
              <a:t>Mqa sequence</a:t>
            </a:r>
            <a:endParaRPr/>
          </a:p>
          <a:p>
            <a:pPr indent="0" lvl="0" marL="0" rtl="0" algn="l">
              <a:spcBef>
                <a:spcPts val="0"/>
              </a:spcBef>
              <a:spcAft>
                <a:spcPts val="0"/>
              </a:spcAft>
              <a:buClr>
                <a:schemeClr val="dk1"/>
              </a:buClr>
              <a:buSzPts val="1200"/>
              <a:buFont typeface="Ultra"/>
              <a:buNone/>
            </a:pPr>
            <a:r>
              <a:rPr lang="en-US"/>
              <a:t>Update account to working</a:t>
            </a:r>
            <a:endParaRPr/>
          </a:p>
          <a:p>
            <a:pPr indent="0" lvl="0" marL="0" rtl="0" algn="l">
              <a:spcBef>
                <a:spcPts val="0"/>
              </a:spcBef>
              <a:spcAft>
                <a:spcPts val="0"/>
              </a:spcAft>
              <a:buClr>
                <a:schemeClr val="dk1"/>
              </a:buClr>
              <a:buSzPts val="1200"/>
              <a:buFont typeface="Ultra"/>
              <a:buNone/>
            </a:pPr>
            <a:r>
              <a:rPr lang="en-US"/>
              <a:t>Send direct mail package</a:t>
            </a:r>
            <a:endParaRPr/>
          </a:p>
          <a:p>
            <a:pPr indent="0" lvl="0" marL="0" rtl="0" algn="l">
              <a:spcBef>
                <a:spcPts val="0"/>
              </a:spcBef>
              <a:spcAft>
                <a:spcPts val="0"/>
              </a:spcAft>
              <a:buClr>
                <a:schemeClr val="dk1"/>
              </a:buClr>
              <a:buSzPts val="1200"/>
              <a:buFont typeface="Ultra"/>
              <a:buNone/>
            </a:pPr>
            <a:r>
              <a:rPr lang="en-US"/>
              <a:t>Sales alert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0" name="Google Shape;870;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Ultra"/>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1" name="Google Shape;881;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Ultra"/>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8" name="Google Shape;42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Ultra"/>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Ultra"/>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Clr>
                <a:srgbClr val="37474F"/>
              </a:buClr>
              <a:buSzPts val="1000"/>
              <a:buFont typeface="Oswald"/>
              <a:buChar char="●"/>
            </a:pPr>
            <a:r>
              <a:rPr lang="en-US" sz="1000">
                <a:solidFill>
                  <a:srgbClr val="37474F"/>
                </a:solidFill>
              </a:rPr>
              <a:t>5 factors, exacerbated by the pandemic, have combined to yield the changes that we’re living through in today’s labor market - retirement, relocation, reconsideration, reshuffling, and reluctance</a:t>
            </a:r>
            <a:r>
              <a:rPr baseline="30000" lang="en-US" sz="1000">
                <a:solidFill>
                  <a:srgbClr val="37474F"/>
                </a:solidFill>
              </a:rPr>
              <a:t>1</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616161"/>
              </a:buClr>
              <a:buSzPts val="1500"/>
              <a:buFont typeface="Ultra"/>
              <a:buNone/>
            </a:pPr>
            <a:r>
              <a:rPr lang="en-US" sz="1500">
                <a:solidFill>
                  <a:srgbClr val="616161"/>
                </a:solidFill>
              </a:rPr>
              <a:t>If we’re forced to do more with less — fewer dollars and fewer people — and yet mandated to deliver the same results or more — that requires we make a change.</a:t>
            </a:r>
            <a:endParaRPr sz="1000">
              <a:solidFill>
                <a:srgbClr val="37474F"/>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9" name="Google Shape;49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Ultra"/>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0" name="Google Shape;53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Ultra"/>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1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29.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jpg"/><Relationship Id="rId3"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Opt 1" showMasterSp="0" type="title">
  <p:cSld name="TITLE">
    <p:bg>
      <p:bgPr>
        <a:solidFill>
          <a:srgbClr val="E2E9F2"/>
        </a:solidFill>
      </p:bgPr>
    </p:bg>
    <p:spTree>
      <p:nvGrpSpPr>
        <p:cNvPr id="14" name="Shape 14"/>
        <p:cNvGrpSpPr/>
        <p:nvPr/>
      </p:nvGrpSpPr>
      <p:grpSpPr>
        <a:xfrm>
          <a:off x="0" y="0"/>
          <a:ext cx="0" cy="0"/>
          <a:chOff x="0" y="0"/>
          <a:chExt cx="0" cy="0"/>
        </a:xfrm>
      </p:grpSpPr>
      <p:sp>
        <p:nvSpPr>
          <p:cNvPr id="15" name="Google Shape;15;p30"/>
          <p:cNvSpPr txBox="1"/>
          <p:nvPr>
            <p:ph type="ctrTitle"/>
          </p:nvPr>
        </p:nvSpPr>
        <p:spPr>
          <a:xfrm>
            <a:off x="576072" y="918754"/>
            <a:ext cx="9116568" cy="1792224"/>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Arial"/>
              <a:buNone/>
              <a:defRPr b="0" i="0" sz="60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30"/>
          <p:cNvSpPr txBox="1"/>
          <p:nvPr>
            <p:ph idx="1" type="subTitle"/>
          </p:nvPr>
        </p:nvSpPr>
        <p:spPr>
          <a:xfrm>
            <a:off x="576070" y="3159251"/>
            <a:ext cx="9116568" cy="987771"/>
          </a:xfrm>
          <a:prstGeom prst="rect">
            <a:avLst/>
          </a:prstGeom>
          <a:noFill/>
          <a:ln>
            <a:noFill/>
          </a:ln>
        </p:spPr>
        <p:txBody>
          <a:bodyPr anchorCtr="0" anchor="t" bIns="91425" lIns="91425" spcFirstLastPara="1" rIns="91425" wrap="square" tIns="91425">
            <a:noAutofit/>
          </a:bodyPr>
          <a:lstStyle>
            <a:lvl1pPr lvl="0" algn="l">
              <a:lnSpc>
                <a:spcPct val="100000"/>
              </a:lnSpc>
              <a:spcBef>
                <a:spcPts val="1600"/>
              </a:spcBef>
              <a:spcAft>
                <a:spcPts val="0"/>
              </a:spcAft>
              <a:buSzPts val="2000"/>
              <a:buNone/>
              <a:defRPr b="0" i="0" sz="2000">
                <a:solidFill>
                  <a:schemeClr val="dk1"/>
                </a:solidFill>
              </a:defRPr>
            </a:lvl1pPr>
            <a:lvl2pPr lvl="1" algn="ctr">
              <a:lnSpc>
                <a:spcPct val="100000"/>
              </a:lnSpc>
              <a:spcBef>
                <a:spcPts val="500"/>
              </a:spcBef>
              <a:spcAft>
                <a:spcPts val="0"/>
              </a:spcAft>
              <a:buSzPts val="2000"/>
              <a:buNone/>
              <a:defRPr sz="2000"/>
            </a:lvl2pPr>
            <a:lvl3pPr lvl="2" algn="ctr">
              <a:lnSpc>
                <a:spcPct val="100000"/>
              </a:lnSpc>
              <a:spcBef>
                <a:spcPts val="500"/>
              </a:spcBef>
              <a:spcAft>
                <a:spcPts val="0"/>
              </a:spcAft>
              <a:buSzPts val="1800"/>
              <a:buNone/>
              <a:defRPr sz="18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 name="Google Shape;17;p30"/>
          <p:cNvSpPr/>
          <p:nvPr/>
        </p:nvSpPr>
        <p:spPr>
          <a:xfrm>
            <a:off x="0" y="5939246"/>
            <a:ext cx="12188952" cy="91875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lt1"/>
              </a:solidFill>
              <a:latin typeface="Ultra"/>
              <a:ea typeface="Ultra"/>
              <a:cs typeface="Ultra"/>
              <a:sym typeface="Ultra"/>
            </a:endParaRPr>
          </a:p>
        </p:txBody>
      </p:sp>
      <p:sp>
        <p:nvSpPr>
          <p:cNvPr id="18" name="Google Shape;18;p30"/>
          <p:cNvSpPr/>
          <p:nvPr/>
        </p:nvSpPr>
        <p:spPr>
          <a:xfrm>
            <a:off x="0" y="5492206"/>
            <a:ext cx="12193508" cy="447040"/>
          </a:xfrm>
          <a:custGeom>
            <a:rect b="b" l="l" r="r" t="t"/>
            <a:pathLst>
              <a:path extrusionOk="0" h="447040" w="12193508">
                <a:moveTo>
                  <a:pt x="12193509" y="0"/>
                </a:moveTo>
                <a:lnTo>
                  <a:pt x="12193509" y="447040"/>
                </a:lnTo>
                <a:lnTo>
                  <a:pt x="0" y="447040"/>
                </a:lnTo>
                <a:cubicBezTo>
                  <a:pt x="4502590" y="0"/>
                  <a:pt x="9572078" y="0"/>
                  <a:pt x="12193509" y="0"/>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i="0" sz="1800">
              <a:solidFill>
                <a:schemeClr val="dk1"/>
              </a:solidFill>
              <a:latin typeface="Ultra"/>
              <a:ea typeface="Ultra"/>
              <a:cs typeface="Ultra"/>
              <a:sym typeface="Ultra"/>
            </a:endParaRPr>
          </a:p>
        </p:txBody>
      </p:sp>
      <p:pic>
        <p:nvPicPr>
          <p:cNvPr descr="A colorful spiraled object on a black background&#10;&#10;Description automatically generated" id="19" name="Google Shape;19;p30"/>
          <p:cNvPicPr preferRelativeResize="0"/>
          <p:nvPr/>
        </p:nvPicPr>
        <p:blipFill rotWithShape="1">
          <a:blip r:embed="rId2">
            <a:alphaModFix/>
          </a:blip>
          <a:srcRect b="0" l="0" r="0" t="-19326"/>
          <a:stretch/>
        </p:blipFill>
        <p:spPr>
          <a:xfrm>
            <a:off x="3072383" y="930556"/>
            <a:ext cx="9116568" cy="5933675"/>
          </a:xfrm>
          <a:prstGeom prst="rect">
            <a:avLst/>
          </a:prstGeom>
          <a:noFill/>
          <a:ln>
            <a:noFill/>
          </a:ln>
        </p:spPr>
      </p:pic>
      <p:pic>
        <p:nvPicPr>
          <p:cNvPr id="20" name="Google Shape;20;p30"/>
          <p:cNvPicPr preferRelativeResize="0"/>
          <p:nvPr/>
        </p:nvPicPr>
        <p:blipFill rotWithShape="1">
          <a:blip r:embed="rId3">
            <a:alphaModFix/>
          </a:blip>
          <a:srcRect b="0" l="0" r="0" t="0"/>
          <a:stretch/>
        </p:blipFill>
        <p:spPr>
          <a:xfrm>
            <a:off x="8569840" y="6065021"/>
            <a:ext cx="3002421" cy="33360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text layout_Opt 2">
  <p:cSld name="Simple text layout_Opt 2">
    <p:spTree>
      <p:nvGrpSpPr>
        <p:cNvPr id="82" name="Shape 82"/>
        <p:cNvGrpSpPr/>
        <p:nvPr/>
      </p:nvGrpSpPr>
      <p:grpSpPr>
        <a:xfrm>
          <a:off x="0" y="0"/>
          <a:ext cx="0" cy="0"/>
          <a:chOff x="0" y="0"/>
          <a:chExt cx="0" cy="0"/>
        </a:xfrm>
      </p:grpSpPr>
      <p:sp>
        <p:nvSpPr>
          <p:cNvPr id="83" name="Google Shape;83;p39"/>
          <p:cNvSpPr txBox="1"/>
          <p:nvPr>
            <p:ph type="title"/>
          </p:nvPr>
        </p:nvSpPr>
        <p:spPr>
          <a:xfrm>
            <a:off x="502920" y="109728"/>
            <a:ext cx="10789920" cy="1143000"/>
          </a:xfrm>
          <a:prstGeom prst="rect">
            <a:avLst/>
          </a:prstGeom>
          <a:noFill/>
          <a:ln>
            <a:noFill/>
          </a:ln>
        </p:spPr>
        <p:txBody>
          <a:bodyPr anchorCtr="0" anchor="b" bIns="91425" lIns="91425" spcFirstLastPara="1" rIns="91425" wrap="square" tIns="91425">
            <a:noAutofit/>
          </a:bodyPr>
          <a:lstStyle>
            <a:lvl1pPr lvl="0" algn="l">
              <a:lnSpc>
                <a:spcPct val="90000"/>
              </a:lnSpc>
              <a:spcBef>
                <a:spcPts val="0"/>
              </a:spcBef>
              <a:spcAft>
                <a:spcPts val="0"/>
              </a:spcAft>
              <a:buClr>
                <a:schemeClr val="dk1"/>
              </a:buClr>
              <a:buSzPts val="28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39"/>
          <p:cNvSpPr txBox="1"/>
          <p:nvPr>
            <p:ph idx="1" type="body"/>
          </p:nvPr>
        </p:nvSpPr>
        <p:spPr>
          <a:xfrm>
            <a:off x="502920" y="1258913"/>
            <a:ext cx="10789920" cy="47548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SzPts val="1870"/>
              <a:buFont typeface="Ultra"/>
              <a:buNone/>
              <a:defRPr b="0" i="0" sz="1870">
                <a:latin typeface="Ultra"/>
                <a:ea typeface="Ultra"/>
                <a:cs typeface="Ultra"/>
                <a:sym typeface="Ultra"/>
              </a:defRPr>
            </a:lvl1pPr>
            <a:lvl2pPr indent="-228600" lvl="1" marL="914400" algn="l">
              <a:lnSpc>
                <a:spcPct val="100000"/>
              </a:lnSpc>
              <a:spcBef>
                <a:spcPts val="500"/>
              </a:spcBef>
              <a:spcAft>
                <a:spcPts val="0"/>
              </a:spcAft>
              <a:buSzPts val="1600"/>
              <a:buFont typeface="Ultra"/>
              <a:buNone/>
              <a:defRPr/>
            </a:lvl2pPr>
            <a:lvl3pPr indent="-228600" lvl="2" marL="1371600" algn="l">
              <a:lnSpc>
                <a:spcPct val="100000"/>
              </a:lnSpc>
              <a:spcBef>
                <a:spcPts val="500"/>
              </a:spcBef>
              <a:spcAft>
                <a:spcPts val="0"/>
              </a:spcAft>
              <a:buSzPts val="1400"/>
              <a:buFont typeface="Ultra"/>
              <a:buNone/>
              <a:defRPr/>
            </a:lvl3pPr>
            <a:lvl4pPr indent="-228600" lvl="3" marL="1828800" algn="l">
              <a:lnSpc>
                <a:spcPct val="100000"/>
              </a:lnSpc>
              <a:spcBef>
                <a:spcPts val="500"/>
              </a:spcBef>
              <a:spcAft>
                <a:spcPts val="0"/>
              </a:spcAft>
              <a:buSzPts val="1200"/>
              <a:buFont typeface="Ultra"/>
              <a:buNone/>
              <a:defRPr/>
            </a:lvl4pPr>
            <a:lvl5pPr indent="-228600" lvl="4" marL="2286000" algn="l">
              <a:lnSpc>
                <a:spcPct val="100000"/>
              </a:lnSpc>
              <a:spcBef>
                <a:spcPts val="500"/>
              </a:spcBef>
              <a:spcAft>
                <a:spcPts val="0"/>
              </a:spcAft>
              <a:buSzPts val="1200"/>
              <a:buFont typeface="Ultra"/>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39"/>
          <p:cNvSpPr txBox="1"/>
          <p:nvPr>
            <p:ph idx="2" type="body"/>
          </p:nvPr>
        </p:nvSpPr>
        <p:spPr>
          <a:xfrm>
            <a:off x="501367" y="2691562"/>
            <a:ext cx="10789916" cy="2624328"/>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600"/>
              </a:spcBef>
              <a:spcAft>
                <a:spcPts val="0"/>
              </a:spcAft>
              <a:buSzPts val="1800"/>
              <a:buChar char="•"/>
              <a:defRPr b="0" i="0">
                <a:latin typeface="Ultra"/>
                <a:ea typeface="Ultra"/>
                <a:cs typeface="Ultra"/>
                <a:sym typeface="Ultra"/>
              </a:defRPr>
            </a:lvl1pPr>
            <a:lvl2pPr indent="-330200" lvl="1" marL="914400" algn="l">
              <a:lnSpc>
                <a:spcPct val="100000"/>
              </a:lnSpc>
              <a:spcBef>
                <a:spcPts val="500"/>
              </a:spcBef>
              <a:spcAft>
                <a:spcPts val="0"/>
              </a:spcAft>
              <a:buSzPts val="1600"/>
              <a:buChar char="•"/>
              <a:defRPr b="0" i="0">
                <a:latin typeface="Ultra"/>
                <a:ea typeface="Ultra"/>
                <a:cs typeface="Ultra"/>
                <a:sym typeface="Ultra"/>
              </a:defRPr>
            </a:lvl2pPr>
            <a:lvl3pPr indent="-317500" lvl="2" marL="1371600" algn="l">
              <a:lnSpc>
                <a:spcPct val="100000"/>
              </a:lnSpc>
              <a:spcBef>
                <a:spcPts val="500"/>
              </a:spcBef>
              <a:spcAft>
                <a:spcPts val="0"/>
              </a:spcAft>
              <a:buSzPts val="1400"/>
              <a:buChar char="•"/>
              <a:defRPr b="0" i="0">
                <a:latin typeface="Ultra"/>
                <a:ea typeface="Ultra"/>
                <a:cs typeface="Ultra"/>
                <a:sym typeface="Ultra"/>
              </a:defRPr>
            </a:lvl3pPr>
            <a:lvl4pPr indent="-304800" lvl="3" marL="1828800" algn="l">
              <a:lnSpc>
                <a:spcPct val="100000"/>
              </a:lnSpc>
              <a:spcBef>
                <a:spcPts val="500"/>
              </a:spcBef>
              <a:spcAft>
                <a:spcPts val="0"/>
              </a:spcAft>
              <a:buSzPts val="1200"/>
              <a:buChar char="•"/>
              <a:defRPr b="0" i="0">
                <a:latin typeface="Ultra"/>
                <a:ea typeface="Ultra"/>
                <a:cs typeface="Ultra"/>
                <a:sym typeface="Ultra"/>
              </a:defRPr>
            </a:lvl4pPr>
            <a:lvl5pPr indent="-304800" lvl="4" marL="2286000" algn="l">
              <a:lnSpc>
                <a:spcPct val="100000"/>
              </a:lnSpc>
              <a:spcBef>
                <a:spcPts val="500"/>
              </a:spcBef>
              <a:spcAft>
                <a:spcPts val="0"/>
              </a:spcAft>
              <a:buSzPts val="1200"/>
              <a:buChar char="•"/>
              <a:defRPr b="0" i="0">
                <a:latin typeface="Ultra"/>
                <a:ea typeface="Ultra"/>
                <a:cs typeface="Ultra"/>
                <a:sym typeface="Ultr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39"/>
          <p:cNvSpPr txBox="1"/>
          <p:nvPr>
            <p:ph idx="3" type="body"/>
          </p:nvPr>
        </p:nvSpPr>
        <p:spPr>
          <a:xfrm>
            <a:off x="501364" y="1892770"/>
            <a:ext cx="10788363" cy="6858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600"/>
              </a:spcBef>
              <a:spcAft>
                <a:spcPts val="0"/>
              </a:spcAft>
              <a:buSzPts val="2200"/>
              <a:buNone/>
              <a:defRPr b="1" i="0" sz="2200">
                <a:solidFill>
                  <a:schemeClr val="dk1"/>
                </a:solidFill>
                <a:latin typeface="Ultra"/>
                <a:ea typeface="Ultra"/>
                <a:cs typeface="Ultra"/>
                <a:sym typeface="Ultra"/>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39"/>
          <p:cNvSpPr txBox="1"/>
          <p:nvPr>
            <p:ph idx="12" type="sldNum"/>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900">
                <a:solidFill>
                  <a:schemeClr val="dk1"/>
                </a:solidFill>
                <a:latin typeface="Ultra"/>
                <a:ea typeface="Ultra"/>
                <a:cs typeface="Ultra"/>
                <a:sym typeface="Ultra"/>
              </a:defRPr>
            </a:lvl1pPr>
            <a:lvl2pPr indent="0" lvl="1" marL="0" algn="r">
              <a:spcBef>
                <a:spcPts val="0"/>
              </a:spcBef>
              <a:buNone/>
              <a:defRPr b="1" i="0" sz="900">
                <a:solidFill>
                  <a:schemeClr val="dk1"/>
                </a:solidFill>
                <a:latin typeface="Ultra"/>
                <a:ea typeface="Ultra"/>
                <a:cs typeface="Ultra"/>
                <a:sym typeface="Ultra"/>
              </a:defRPr>
            </a:lvl2pPr>
            <a:lvl3pPr indent="0" lvl="2" marL="0" algn="r">
              <a:spcBef>
                <a:spcPts val="0"/>
              </a:spcBef>
              <a:buNone/>
              <a:defRPr b="1" i="0" sz="900">
                <a:solidFill>
                  <a:schemeClr val="dk1"/>
                </a:solidFill>
                <a:latin typeface="Ultra"/>
                <a:ea typeface="Ultra"/>
                <a:cs typeface="Ultra"/>
                <a:sym typeface="Ultra"/>
              </a:defRPr>
            </a:lvl3pPr>
            <a:lvl4pPr indent="0" lvl="3" marL="0" algn="r">
              <a:spcBef>
                <a:spcPts val="0"/>
              </a:spcBef>
              <a:buNone/>
              <a:defRPr b="1" i="0" sz="900">
                <a:solidFill>
                  <a:schemeClr val="dk1"/>
                </a:solidFill>
                <a:latin typeface="Ultra"/>
                <a:ea typeface="Ultra"/>
                <a:cs typeface="Ultra"/>
                <a:sym typeface="Ultra"/>
              </a:defRPr>
            </a:lvl4pPr>
            <a:lvl5pPr indent="0" lvl="4" marL="0" algn="r">
              <a:spcBef>
                <a:spcPts val="0"/>
              </a:spcBef>
              <a:buNone/>
              <a:defRPr b="1" i="0" sz="900">
                <a:solidFill>
                  <a:schemeClr val="dk1"/>
                </a:solidFill>
                <a:latin typeface="Ultra"/>
                <a:ea typeface="Ultra"/>
                <a:cs typeface="Ultra"/>
                <a:sym typeface="Ultra"/>
              </a:defRPr>
            </a:lvl5pPr>
            <a:lvl6pPr indent="0" lvl="5" marL="0" algn="r">
              <a:spcBef>
                <a:spcPts val="0"/>
              </a:spcBef>
              <a:buNone/>
              <a:defRPr b="1" i="0" sz="900">
                <a:solidFill>
                  <a:schemeClr val="dk1"/>
                </a:solidFill>
                <a:latin typeface="Ultra"/>
                <a:ea typeface="Ultra"/>
                <a:cs typeface="Ultra"/>
                <a:sym typeface="Ultra"/>
              </a:defRPr>
            </a:lvl6pPr>
            <a:lvl7pPr indent="0" lvl="6" marL="0" algn="r">
              <a:spcBef>
                <a:spcPts val="0"/>
              </a:spcBef>
              <a:buNone/>
              <a:defRPr b="1" i="0" sz="900">
                <a:solidFill>
                  <a:schemeClr val="dk1"/>
                </a:solidFill>
                <a:latin typeface="Ultra"/>
                <a:ea typeface="Ultra"/>
                <a:cs typeface="Ultra"/>
                <a:sym typeface="Ultra"/>
              </a:defRPr>
            </a:lvl7pPr>
            <a:lvl8pPr indent="0" lvl="7" marL="0" algn="r">
              <a:spcBef>
                <a:spcPts val="0"/>
              </a:spcBef>
              <a:buNone/>
              <a:defRPr b="1" i="0" sz="900">
                <a:solidFill>
                  <a:schemeClr val="dk1"/>
                </a:solidFill>
                <a:latin typeface="Ultra"/>
                <a:ea typeface="Ultra"/>
                <a:cs typeface="Ultra"/>
                <a:sym typeface="Ultra"/>
              </a:defRPr>
            </a:lvl8pPr>
            <a:lvl9pPr indent="0" lvl="8" marL="0" algn="r">
              <a:spcBef>
                <a:spcPts val="0"/>
              </a:spcBef>
              <a:buNone/>
              <a:defRPr b="1" i="0" sz="900">
                <a:solidFill>
                  <a:schemeClr val="dk1"/>
                </a:solidFill>
                <a:latin typeface="Ultra"/>
                <a:ea typeface="Ultra"/>
                <a:cs typeface="Ultra"/>
                <a:sym typeface="Ultr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_Opt 1" showMasterSp="0">
  <p:cSld name="1_Title slide_Opt 1">
    <p:bg>
      <p:bgPr>
        <a:solidFill>
          <a:srgbClr val="E2E9F2"/>
        </a:solidFill>
      </p:bgPr>
    </p:bg>
    <p:spTree>
      <p:nvGrpSpPr>
        <p:cNvPr id="88" name="Shape 88"/>
        <p:cNvGrpSpPr/>
        <p:nvPr/>
      </p:nvGrpSpPr>
      <p:grpSpPr>
        <a:xfrm>
          <a:off x="0" y="0"/>
          <a:ext cx="0" cy="0"/>
          <a:chOff x="0" y="0"/>
          <a:chExt cx="0" cy="0"/>
        </a:xfrm>
      </p:grpSpPr>
      <p:grpSp>
        <p:nvGrpSpPr>
          <p:cNvPr id="89" name="Google Shape;89;p40"/>
          <p:cNvGrpSpPr/>
          <p:nvPr/>
        </p:nvGrpSpPr>
        <p:grpSpPr>
          <a:xfrm flipH="1">
            <a:off x="0" y="5492206"/>
            <a:ext cx="12193508" cy="1365794"/>
            <a:chOff x="0" y="5492206"/>
            <a:chExt cx="12193508" cy="1365794"/>
          </a:xfrm>
        </p:grpSpPr>
        <p:sp>
          <p:nvSpPr>
            <p:cNvPr id="90" name="Google Shape;90;p40"/>
            <p:cNvSpPr/>
            <p:nvPr/>
          </p:nvSpPr>
          <p:spPr>
            <a:xfrm>
              <a:off x="0" y="5939246"/>
              <a:ext cx="12188952" cy="91875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a:solidFill>
                  <a:schemeClr val="lt1"/>
                </a:solidFill>
                <a:latin typeface="Ultra"/>
                <a:ea typeface="Ultra"/>
                <a:cs typeface="Ultra"/>
                <a:sym typeface="Ultra"/>
              </a:endParaRPr>
            </a:p>
          </p:txBody>
        </p:sp>
        <p:sp>
          <p:nvSpPr>
            <p:cNvPr id="91" name="Google Shape;91;p40"/>
            <p:cNvSpPr/>
            <p:nvPr/>
          </p:nvSpPr>
          <p:spPr>
            <a:xfrm>
              <a:off x="0" y="5492206"/>
              <a:ext cx="12193508" cy="447040"/>
            </a:xfrm>
            <a:custGeom>
              <a:rect b="b" l="l" r="r" t="t"/>
              <a:pathLst>
                <a:path extrusionOk="0" h="447040" w="12193508">
                  <a:moveTo>
                    <a:pt x="12193509" y="0"/>
                  </a:moveTo>
                  <a:lnTo>
                    <a:pt x="12193509" y="447040"/>
                  </a:lnTo>
                  <a:lnTo>
                    <a:pt x="0" y="447040"/>
                  </a:lnTo>
                  <a:cubicBezTo>
                    <a:pt x="4502590" y="0"/>
                    <a:pt x="9572078" y="0"/>
                    <a:pt x="12193509" y="0"/>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i="0" sz="1800">
                <a:solidFill>
                  <a:schemeClr val="dk1"/>
                </a:solidFill>
                <a:latin typeface="Ultra"/>
                <a:ea typeface="Ultra"/>
                <a:cs typeface="Ultra"/>
                <a:sym typeface="Ultra"/>
              </a:endParaRPr>
            </a:p>
          </p:txBody>
        </p:sp>
      </p:grpSp>
      <p:pic>
        <p:nvPicPr>
          <p:cNvPr id="92" name="Google Shape;92;p40"/>
          <p:cNvPicPr preferRelativeResize="0"/>
          <p:nvPr/>
        </p:nvPicPr>
        <p:blipFill rotWithShape="1">
          <a:blip r:embed="rId2">
            <a:alphaModFix/>
          </a:blip>
          <a:srcRect b="0" l="0" r="0" t="0"/>
          <a:stretch/>
        </p:blipFill>
        <p:spPr>
          <a:xfrm>
            <a:off x="576072" y="6065021"/>
            <a:ext cx="3002421" cy="333602"/>
          </a:xfrm>
          <a:prstGeom prst="rect">
            <a:avLst/>
          </a:prstGeom>
          <a:noFill/>
          <a:ln>
            <a:noFill/>
          </a:ln>
        </p:spPr>
      </p:pic>
      <p:pic>
        <p:nvPicPr>
          <p:cNvPr id="93" name="Google Shape;93;p40"/>
          <p:cNvPicPr preferRelativeResize="0"/>
          <p:nvPr/>
        </p:nvPicPr>
        <p:blipFill rotWithShape="1">
          <a:blip r:embed="rId3">
            <a:alphaModFix/>
          </a:blip>
          <a:srcRect b="0" l="0" r="0" t="0"/>
          <a:stretch/>
        </p:blipFill>
        <p:spPr>
          <a:xfrm>
            <a:off x="2077282" y="-1"/>
            <a:ext cx="10114718" cy="6858001"/>
          </a:xfrm>
          <a:prstGeom prst="rect">
            <a:avLst/>
          </a:prstGeom>
          <a:noFill/>
          <a:ln>
            <a:noFill/>
          </a:ln>
        </p:spPr>
      </p:pic>
      <p:sp>
        <p:nvSpPr>
          <p:cNvPr id="94" name="Google Shape;94;p40"/>
          <p:cNvSpPr txBox="1"/>
          <p:nvPr>
            <p:ph type="ctrTitle"/>
          </p:nvPr>
        </p:nvSpPr>
        <p:spPr>
          <a:xfrm>
            <a:off x="576072" y="1515469"/>
            <a:ext cx="5660136" cy="1792224"/>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Arial"/>
              <a:buNone/>
              <a:defRPr b="0" i="0" sz="60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40"/>
          <p:cNvSpPr txBox="1"/>
          <p:nvPr>
            <p:ph idx="1" type="subTitle"/>
          </p:nvPr>
        </p:nvSpPr>
        <p:spPr>
          <a:xfrm>
            <a:off x="576070" y="4015829"/>
            <a:ext cx="5660136" cy="908202"/>
          </a:xfrm>
          <a:prstGeom prst="rect">
            <a:avLst/>
          </a:prstGeom>
          <a:noFill/>
          <a:ln>
            <a:noFill/>
          </a:ln>
        </p:spPr>
        <p:txBody>
          <a:bodyPr anchorCtr="0" anchor="t" bIns="91425" lIns="91425" spcFirstLastPara="1" rIns="91425" wrap="square" tIns="91425">
            <a:noAutofit/>
          </a:bodyPr>
          <a:lstStyle>
            <a:lvl1pPr lvl="0" algn="l">
              <a:lnSpc>
                <a:spcPct val="100000"/>
              </a:lnSpc>
              <a:spcBef>
                <a:spcPts val="1600"/>
              </a:spcBef>
              <a:spcAft>
                <a:spcPts val="0"/>
              </a:spcAft>
              <a:buSzPts val="2000"/>
              <a:buNone/>
              <a:defRPr b="0" i="0" sz="2000">
                <a:solidFill>
                  <a:schemeClr val="dk1"/>
                </a:solidFill>
              </a:defRPr>
            </a:lvl1pPr>
            <a:lvl2pPr lvl="1" algn="ctr">
              <a:lnSpc>
                <a:spcPct val="100000"/>
              </a:lnSpc>
              <a:spcBef>
                <a:spcPts val="500"/>
              </a:spcBef>
              <a:spcAft>
                <a:spcPts val="0"/>
              </a:spcAft>
              <a:buSzPts val="2000"/>
              <a:buNone/>
              <a:defRPr sz="2000"/>
            </a:lvl2pPr>
            <a:lvl3pPr lvl="2" algn="ctr">
              <a:lnSpc>
                <a:spcPct val="100000"/>
              </a:lnSpc>
              <a:spcBef>
                <a:spcPts val="500"/>
              </a:spcBef>
              <a:spcAft>
                <a:spcPts val="0"/>
              </a:spcAft>
              <a:buSzPts val="1800"/>
              <a:buNone/>
              <a:defRPr sz="18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_Opt 1" showMasterSp="0">
  <p:cSld name="2_Title slide_Opt 1">
    <p:bg>
      <p:bgPr>
        <a:solidFill>
          <a:srgbClr val="E2E9F2"/>
        </a:solidFill>
      </p:bgPr>
    </p:bg>
    <p:spTree>
      <p:nvGrpSpPr>
        <p:cNvPr id="96" name="Shape 96"/>
        <p:cNvGrpSpPr/>
        <p:nvPr/>
      </p:nvGrpSpPr>
      <p:grpSpPr>
        <a:xfrm>
          <a:off x="0" y="0"/>
          <a:ext cx="0" cy="0"/>
          <a:chOff x="0" y="0"/>
          <a:chExt cx="0" cy="0"/>
        </a:xfrm>
      </p:grpSpPr>
      <p:grpSp>
        <p:nvGrpSpPr>
          <p:cNvPr id="97" name="Google Shape;97;p41"/>
          <p:cNvGrpSpPr/>
          <p:nvPr/>
        </p:nvGrpSpPr>
        <p:grpSpPr>
          <a:xfrm flipH="1">
            <a:off x="0" y="5250504"/>
            <a:ext cx="12193508" cy="1607494"/>
            <a:chOff x="0" y="5492206"/>
            <a:chExt cx="12193508" cy="1607494"/>
          </a:xfrm>
        </p:grpSpPr>
        <p:sp>
          <p:nvSpPr>
            <p:cNvPr id="98" name="Google Shape;98;p41"/>
            <p:cNvSpPr/>
            <p:nvPr/>
          </p:nvSpPr>
          <p:spPr>
            <a:xfrm>
              <a:off x="0" y="5939245"/>
              <a:ext cx="12188952" cy="116045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Work Sans Light"/>
                <a:ea typeface="Work Sans Light"/>
                <a:cs typeface="Work Sans Light"/>
                <a:sym typeface="Work Sans Light"/>
              </a:endParaRPr>
            </a:p>
          </p:txBody>
        </p:sp>
        <p:sp>
          <p:nvSpPr>
            <p:cNvPr id="99" name="Google Shape;99;p41"/>
            <p:cNvSpPr/>
            <p:nvPr/>
          </p:nvSpPr>
          <p:spPr>
            <a:xfrm>
              <a:off x="0" y="5492206"/>
              <a:ext cx="12193508" cy="447040"/>
            </a:xfrm>
            <a:custGeom>
              <a:rect b="b" l="l" r="r" t="t"/>
              <a:pathLst>
                <a:path extrusionOk="0" h="447040" w="12193508">
                  <a:moveTo>
                    <a:pt x="12193509" y="0"/>
                  </a:moveTo>
                  <a:lnTo>
                    <a:pt x="12193509" y="447040"/>
                  </a:lnTo>
                  <a:lnTo>
                    <a:pt x="0" y="447040"/>
                  </a:lnTo>
                  <a:cubicBezTo>
                    <a:pt x="4502590" y="0"/>
                    <a:pt x="9572078" y="0"/>
                    <a:pt x="12193509" y="0"/>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Work Sans Light"/>
                <a:ea typeface="Work Sans Light"/>
                <a:cs typeface="Work Sans Light"/>
                <a:sym typeface="Work Sans Light"/>
              </a:endParaRPr>
            </a:p>
          </p:txBody>
        </p:sp>
      </p:grpSp>
      <p:sp>
        <p:nvSpPr>
          <p:cNvPr id="100" name="Google Shape;100;p41"/>
          <p:cNvSpPr txBox="1"/>
          <p:nvPr>
            <p:ph type="ctrTitle"/>
          </p:nvPr>
        </p:nvSpPr>
        <p:spPr>
          <a:xfrm>
            <a:off x="576072" y="1515469"/>
            <a:ext cx="5660136" cy="1792224"/>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Arial"/>
              <a:buNone/>
              <a:defRPr b="0" i="0" sz="60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41"/>
          <p:cNvSpPr txBox="1"/>
          <p:nvPr>
            <p:ph idx="1" type="subTitle"/>
          </p:nvPr>
        </p:nvSpPr>
        <p:spPr>
          <a:xfrm>
            <a:off x="576070" y="4015829"/>
            <a:ext cx="5660136" cy="908202"/>
          </a:xfrm>
          <a:prstGeom prst="rect">
            <a:avLst/>
          </a:prstGeom>
          <a:noFill/>
          <a:ln>
            <a:noFill/>
          </a:ln>
        </p:spPr>
        <p:txBody>
          <a:bodyPr anchorCtr="0" anchor="t" bIns="91425" lIns="91425" spcFirstLastPara="1" rIns="91425" wrap="square" tIns="91425">
            <a:noAutofit/>
          </a:bodyPr>
          <a:lstStyle>
            <a:lvl1pPr lvl="0" algn="l">
              <a:lnSpc>
                <a:spcPct val="100000"/>
              </a:lnSpc>
              <a:spcBef>
                <a:spcPts val="1600"/>
              </a:spcBef>
              <a:spcAft>
                <a:spcPts val="0"/>
              </a:spcAft>
              <a:buSzPts val="2000"/>
              <a:buNone/>
              <a:defRPr b="0" i="0" sz="2000">
                <a:solidFill>
                  <a:schemeClr val="dk1"/>
                </a:solidFill>
              </a:defRPr>
            </a:lvl1pPr>
            <a:lvl2pPr lvl="1" algn="ctr">
              <a:lnSpc>
                <a:spcPct val="100000"/>
              </a:lnSpc>
              <a:spcBef>
                <a:spcPts val="500"/>
              </a:spcBef>
              <a:spcAft>
                <a:spcPts val="0"/>
              </a:spcAft>
              <a:buSzPts val="2000"/>
              <a:buNone/>
              <a:defRPr sz="2000"/>
            </a:lvl2pPr>
            <a:lvl3pPr lvl="2" algn="ctr">
              <a:lnSpc>
                <a:spcPct val="100000"/>
              </a:lnSpc>
              <a:spcBef>
                <a:spcPts val="500"/>
              </a:spcBef>
              <a:spcAft>
                <a:spcPts val="0"/>
              </a:spcAft>
              <a:buSzPts val="1800"/>
              <a:buNone/>
              <a:defRPr sz="18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02" name="Google Shape;102;p41"/>
          <p:cNvPicPr preferRelativeResize="0"/>
          <p:nvPr/>
        </p:nvPicPr>
        <p:blipFill rotWithShape="1">
          <a:blip r:embed="rId2">
            <a:alphaModFix/>
          </a:blip>
          <a:srcRect b="0" l="0" r="0" t="-29202"/>
          <a:stretch/>
        </p:blipFill>
        <p:spPr>
          <a:xfrm>
            <a:off x="3578493" y="1"/>
            <a:ext cx="8608952" cy="6858000"/>
          </a:xfrm>
          <a:prstGeom prst="rect">
            <a:avLst/>
          </a:prstGeom>
          <a:noFill/>
          <a:ln>
            <a:noFill/>
          </a:ln>
        </p:spPr>
      </p:pic>
      <p:pic>
        <p:nvPicPr>
          <p:cNvPr id="103" name="Google Shape;103;p41"/>
          <p:cNvPicPr preferRelativeResize="0"/>
          <p:nvPr/>
        </p:nvPicPr>
        <p:blipFill rotWithShape="1">
          <a:blip r:embed="rId3">
            <a:alphaModFix/>
          </a:blip>
          <a:srcRect b="0" l="0" r="0" t="0"/>
          <a:stretch/>
        </p:blipFill>
        <p:spPr>
          <a:xfrm>
            <a:off x="8221472" y="6065021"/>
            <a:ext cx="3002421" cy="33360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Opt 2" showMasterSp="0">
  <p:cSld name="Title slide_Opt 2">
    <p:bg>
      <p:bgPr>
        <a:solidFill>
          <a:schemeClr val="lt1"/>
        </a:solidFill>
      </p:bgPr>
    </p:bg>
    <p:spTree>
      <p:nvGrpSpPr>
        <p:cNvPr id="104" name="Shape 104"/>
        <p:cNvGrpSpPr/>
        <p:nvPr/>
      </p:nvGrpSpPr>
      <p:grpSpPr>
        <a:xfrm>
          <a:off x="0" y="0"/>
          <a:ext cx="0" cy="0"/>
          <a:chOff x="0" y="0"/>
          <a:chExt cx="0" cy="0"/>
        </a:xfrm>
      </p:grpSpPr>
      <p:sp>
        <p:nvSpPr>
          <p:cNvPr id="105" name="Google Shape;105;p42"/>
          <p:cNvSpPr txBox="1"/>
          <p:nvPr>
            <p:ph type="ctrTitle"/>
          </p:nvPr>
        </p:nvSpPr>
        <p:spPr>
          <a:xfrm>
            <a:off x="576072" y="2918678"/>
            <a:ext cx="5314365" cy="1792224"/>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Arial"/>
              <a:buNone/>
              <a:defRPr b="0" i="0" sz="60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42"/>
          <p:cNvSpPr txBox="1"/>
          <p:nvPr>
            <p:ph idx="1" type="subTitle"/>
          </p:nvPr>
        </p:nvSpPr>
        <p:spPr>
          <a:xfrm>
            <a:off x="576070" y="5085805"/>
            <a:ext cx="5314365" cy="943933"/>
          </a:xfrm>
          <a:prstGeom prst="rect">
            <a:avLst/>
          </a:prstGeom>
          <a:noFill/>
          <a:ln>
            <a:noFill/>
          </a:ln>
        </p:spPr>
        <p:txBody>
          <a:bodyPr anchorCtr="0" anchor="t" bIns="91425" lIns="91425" spcFirstLastPara="1" rIns="91425" wrap="square" tIns="91425">
            <a:noAutofit/>
          </a:bodyPr>
          <a:lstStyle>
            <a:lvl1pPr lvl="0" algn="l">
              <a:lnSpc>
                <a:spcPct val="100000"/>
              </a:lnSpc>
              <a:spcBef>
                <a:spcPts val="1600"/>
              </a:spcBef>
              <a:spcAft>
                <a:spcPts val="0"/>
              </a:spcAft>
              <a:buSzPts val="2000"/>
              <a:buNone/>
              <a:defRPr b="0" i="0" sz="2000">
                <a:solidFill>
                  <a:schemeClr val="dk1"/>
                </a:solidFill>
              </a:defRPr>
            </a:lvl1pPr>
            <a:lvl2pPr lvl="1" algn="ctr">
              <a:lnSpc>
                <a:spcPct val="100000"/>
              </a:lnSpc>
              <a:spcBef>
                <a:spcPts val="500"/>
              </a:spcBef>
              <a:spcAft>
                <a:spcPts val="0"/>
              </a:spcAft>
              <a:buSzPts val="2000"/>
              <a:buNone/>
              <a:defRPr sz="2000"/>
            </a:lvl2pPr>
            <a:lvl3pPr lvl="2" algn="ctr">
              <a:lnSpc>
                <a:spcPct val="100000"/>
              </a:lnSpc>
              <a:spcBef>
                <a:spcPts val="500"/>
              </a:spcBef>
              <a:spcAft>
                <a:spcPts val="0"/>
              </a:spcAft>
              <a:buSzPts val="1800"/>
              <a:buNone/>
              <a:defRPr sz="18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07" name="Google Shape;107;p42"/>
          <p:cNvPicPr preferRelativeResize="0"/>
          <p:nvPr/>
        </p:nvPicPr>
        <p:blipFill rotWithShape="1">
          <a:blip r:embed="rId2">
            <a:alphaModFix/>
          </a:blip>
          <a:srcRect b="0" l="0" r="0" t="0"/>
          <a:stretch/>
        </p:blipFill>
        <p:spPr>
          <a:xfrm>
            <a:off x="755259" y="1047989"/>
            <a:ext cx="3002421" cy="333602"/>
          </a:xfrm>
          <a:prstGeom prst="rect">
            <a:avLst/>
          </a:prstGeom>
          <a:noFill/>
          <a:ln>
            <a:noFill/>
          </a:ln>
        </p:spPr>
      </p:pic>
      <p:pic>
        <p:nvPicPr>
          <p:cNvPr id="108" name="Google Shape;108;p42"/>
          <p:cNvPicPr preferRelativeResize="0"/>
          <p:nvPr/>
        </p:nvPicPr>
        <p:blipFill rotWithShape="1">
          <a:blip r:embed="rId3">
            <a:alphaModFix/>
          </a:blip>
          <a:srcRect b="0" l="-20628" r="0" t="0"/>
          <a:stretch/>
        </p:blipFill>
        <p:spPr>
          <a:xfrm>
            <a:off x="3663551" y="0"/>
            <a:ext cx="8528449" cy="6858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_Opt 2" showMasterSp="0">
  <p:cSld name="1_Title slide_Opt 2">
    <p:bg>
      <p:bgPr>
        <a:solidFill>
          <a:schemeClr val="lt1"/>
        </a:solidFill>
      </p:bgPr>
    </p:bg>
    <p:spTree>
      <p:nvGrpSpPr>
        <p:cNvPr id="109" name="Shape 109"/>
        <p:cNvGrpSpPr/>
        <p:nvPr/>
      </p:nvGrpSpPr>
      <p:grpSpPr>
        <a:xfrm>
          <a:off x="0" y="0"/>
          <a:ext cx="0" cy="0"/>
          <a:chOff x="0" y="0"/>
          <a:chExt cx="0" cy="0"/>
        </a:xfrm>
      </p:grpSpPr>
      <p:sp>
        <p:nvSpPr>
          <p:cNvPr id="110" name="Google Shape;110;p43"/>
          <p:cNvSpPr txBox="1"/>
          <p:nvPr>
            <p:ph type="ctrTitle"/>
          </p:nvPr>
        </p:nvSpPr>
        <p:spPr>
          <a:xfrm>
            <a:off x="576072" y="2918678"/>
            <a:ext cx="5314365" cy="1792224"/>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Arial"/>
              <a:buNone/>
              <a:defRPr b="0" i="0" sz="60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43"/>
          <p:cNvSpPr txBox="1"/>
          <p:nvPr>
            <p:ph idx="1" type="subTitle"/>
          </p:nvPr>
        </p:nvSpPr>
        <p:spPr>
          <a:xfrm>
            <a:off x="576070" y="5085805"/>
            <a:ext cx="5314365" cy="943933"/>
          </a:xfrm>
          <a:prstGeom prst="rect">
            <a:avLst/>
          </a:prstGeom>
          <a:noFill/>
          <a:ln>
            <a:noFill/>
          </a:ln>
        </p:spPr>
        <p:txBody>
          <a:bodyPr anchorCtr="0" anchor="t" bIns="91425" lIns="91425" spcFirstLastPara="1" rIns="91425" wrap="square" tIns="91425">
            <a:noAutofit/>
          </a:bodyPr>
          <a:lstStyle>
            <a:lvl1pPr lvl="0" algn="l">
              <a:lnSpc>
                <a:spcPct val="100000"/>
              </a:lnSpc>
              <a:spcBef>
                <a:spcPts val="1600"/>
              </a:spcBef>
              <a:spcAft>
                <a:spcPts val="0"/>
              </a:spcAft>
              <a:buSzPts val="2000"/>
              <a:buNone/>
              <a:defRPr b="0" i="0" sz="2000">
                <a:solidFill>
                  <a:schemeClr val="dk1"/>
                </a:solidFill>
              </a:defRPr>
            </a:lvl1pPr>
            <a:lvl2pPr lvl="1" algn="ctr">
              <a:lnSpc>
                <a:spcPct val="100000"/>
              </a:lnSpc>
              <a:spcBef>
                <a:spcPts val="500"/>
              </a:spcBef>
              <a:spcAft>
                <a:spcPts val="0"/>
              </a:spcAft>
              <a:buSzPts val="2000"/>
              <a:buNone/>
              <a:defRPr sz="2000"/>
            </a:lvl2pPr>
            <a:lvl3pPr lvl="2" algn="ctr">
              <a:lnSpc>
                <a:spcPct val="100000"/>
              </a:lnSpc>
              <a:spcBef>
                <a:spcPts val="500"/>
              </a:spcBef>
              <a:spcAft>
                <a:spcPts val="0"/>
              </a:spcAft>
              <a:buSzPts val="1800"/>
              <a:buNone/>
              <a:defRPr sz="18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12" name="Google Shape;112;p43"/>
          <p:cNvPicPr preferRelativeResize="0"/>
          <p:nvPr/>
        </p:nvPicPr>
        <p:blipFill rotWithShape="1">
          <a:blip r:embed="rId2">
            <a:alphaModFix/>
          </a:blip>
          <a:srcRect b="0" l="0" r="0" t="0"/>
          <a:stretch/>
        </p:blipFill>
        <p:spPr>
          <a:xfrm>
            <a:off x="755259" y="1047989"/>
            <a:ext cx="3002421" cy="333602"/>
          </a:xfrm>
          <a:prstGeom prst="rect">
            <a:avLst/>
          </a:prstGeom>
          <a:noFill/>
          <a:ln>
            <a:noFill/>
          </a:ln>
        </p:spPr>
      </p:pic>
      <p:pic>
        <p:nvPicPr>
          <p:cNvPr id="113" name="Google Shape;113;p43"/>
          <p:cNvPicPr preferRelativeResize="0"/>
          <p:nvPr/>
        </p:nvPicPr>
        <p:blipFill rotWithShape="1">
          <a:blip r:embed="rId3">
            <a:alphaModFix/>
          </a:blip>
          <a:srcRect b="0" l="0" r="0" t="-3487"/>
          <a:stretch/>
        </p:blipFill>
        <p:spPr>
          <a:xfrm>
            <a:off x="4978400" y="0"/>
            <a:ext cx="7213600" cy="6858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Three images slide 1">
  <p:cSld name="Simple title and 3-column layout">
    <p:spTree>
      <p:nvGrpSpPr>
        <p:cNvPr id="114" name="Shape 114"/>
        <p:cNvGrpSpPr/>
        <p:nvPr/>
      </p:nvGrpSpPr>
      <p:grpSpPr>
        <a:xfrm>
          <a:off x="0" y="0"/>
          <a:ext cx="0" cy="0"/>
          <a:chOff x="0" y="0"/>
          <a:chExt cx="0" cy="0"/>
        </a:xfrm>
      </p:grpSpPr>
      <p:sp>
        <p:nvSpPr>
          <p:cNvPr id="115" name="Google Shape;115;p44"/>
          <p:cNvSpPr txBox="1"/>
          <p:nvPr>
            <p:ph type="title"/>
          </p:nvPr>
        </p:nvSpPr>
        <p:spPr>
          <a:xfrm>
            <a:off x="501566" y="110828"/>
            <a:ext cx="11027751" cy="1138611"/>
          </a:xfrm>
          <a:prstGeom prst="rect">
            <a:avLst/>
          </a:prstGeom>
          <a:noFill/>
          <a:ln>
            <a:noFill/>
          </a:ln>
        </p:spPr>
        <p:txBody>
          <a:bodyPr anchorCtr="0" anchor="b" bIns="91425" lIns="91425" spcFirstLastPara="1" rIns="91425" wrap="square" tIns="91425">
            <a:noAutofit/>
          </a:bodyPr>
          <a:lstStyle>
            <a:lvl1pPr lvl="0" algn="l">
              <a:lnSpc>
                <a:spcPct val="90000"/>
              </a:lnSpc>
              <a:spcBef>
                <a:spcPts val="0"/>
              </a:spcBef>
              <a:spcAft>
                <a:spcPts val="0"/>
              </a:spcAft>
              <a:buClr>
                <a:schemeClr val="dk1"/>
              </a:buClr>
              <a:buSzPts val="28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44"/>
          <p:cNvSpPr txBox="1"/>
          <p:nvPr>
            <p:ph idx="1" type="body"/>
          </p:nvPr>
        </p:nvSpPr>
        <p:spPr>
          <a:xfrm>
            <a:off x="501365" y="1892770"/>
            <a:ext cx="3429000" cy="6858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600"/>
              </a:spcBef>
              <a:spcAft>
                <a:spcPts val="0"/>
              </a:spcAft>
              <a:buSzPts val="2200"/>
              <a:buNone/>
              <a:defRPr b="1" i="0" sz="2200">
                <a:solidFill>
                  <a:schemeClr val="dk1"/>
                </a:solidFill>
                <a:latin typeface="Ultra"/>
                <a:ea typeface="Ultra"/>
                <a:cs typeface="Ultra"/>
                <a:sym typeface="Ultra"/>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44"/>
          <p:cNvSpPr txBox="1"/>
          <p:nvPr>
            <p:ph idx="2" type="body"/>
          </p:nvPr>
        </p:nvSpPr>
        <p:spPr>
          <a:xfrm>
            <a:off x="4211509" y="1892770"/>
            <a:ext cx="3429000" cy="6858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600"/>
              </a:spcBef>
              <a:spcAft>
                <a:spcPts val="0"/>
              </a:spcAft>
              <a:buSzPts val="2200"/>
              <a:buNone/>
              <a:defRPr b="1" i="0" sz="2200">
                <a:solidFill>
                  <a:schemeClr val="dk1"/>
                </a:solidFill>
                <a:latin typeface="Ultra"/>
                <a:ea typeface="Ultra"/>
                <a:cs typeface="Ultra"/>
                <a:sym typeface="Ultra"/>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44"/>
          <p:cNvSpPr txBox="1"/>
          <p:nvPr>
            <p:ph idx="3" type="body"/>
          </p:nvPr>
        </p:nvSpPr>
        <p:spPr>
          <a:xfrm>
            <a:off x="7921651" y="1892770"/>
            <a:ext cx="3429000" cy="6858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600"/>
              </a:spcBef>
              <a:spcAft>
                <a:spcPts val="0"/>
              </a:spcAft>
              <a:buSzPts val="2200"/>
              <a:buNone/>
              <a:defRPr b="1" i="0" sz="2200">
                <a:solidFill>
                  <a:schemeClr val="dk1"/>
                </a:solidFill>
                <a:latin typeface="Ultra"/>
                <a:ea typeface="Ultra"/>
                <a:cs typeface="Ultra"/>
                <a:sym typeface="Ultra"/>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44"/>
          <p:cNvSpPr txBox="1"/>
          <p:nvPr>
            <p:ph idx="4" type="body"/>
          </p:nvPr>
        </p:nvSpPr>
        <p:spPr>
          <a:xfrm>
            <a:off x="502920" y="1258913"/>
            <a:ext cx="10789920" cy="47548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SzPts val="1870"/>
              <a:buFont typeface="Ultra"/>
              <a:buNone/>
              <a:defRPr b="0" i="0" sz="1870">
                <a:latin typeface="Ultra"/>
                <a:ea typeface="Ultra"/>
                <a:cs typeface="Ultra"/>
                <a:sym typeface="Ultra"/>
              </a:defRPr>
            </a:lvl1pPr>
            <a:lvl2pPr indent="-228600" lvl="1" marL="914400" algn="l">
              <a:lnSpc>
                <a:spcPct val="100000"/>
              </a:lnSpc>
              <a:spcBef>
                <a:spcPts val="500"/>
              </a:spcBef>
              <a:spcAft>
                <a:spcPts val="0"/>
              </a:spcAft>
              <a:buSzPts val="1600"/>
              <a:buFont typeface="Ultra"/>
              <a:buNone/>
              <a:defRPr/>
            </a:lvl2pPr>
            <a:lvl3pPr indent="-228600" lvl="2" marL="1371600" algn="l">
              <a:lnSpc>
                <a:spcPct val="100000"/>
              </a:lnSpc>
              <a:spcBef>
                <a:spcPts val="500"/>
              </a:spcBef>
              <a:spcAft>
                <a:spcPts val="0"/>
              </a:spcAft>
              <a:buSzPts val="1400"/>
              <a:buFont typeface="Ultra"/>
              <a:buNone/>
              <a:defRPr/>
            </a:lvl3pPr>
            <a:lvl4pPr indent="-228600" lvl="3" marL="1828800" algn="l">
              <a:lnSpc>
                <a:spcPct val="100000"/>
              </a:lnSpc>
              <a:spcBef>
                <a:spcPts val="500"/>
              </a:spcBef>
              <a:spcAft>
                <a:spcPts val="0"/>
              </a:spcAft>
              <a:buSzPts val="1200"/>
              <a:buFont typeface="Ultra"/>
              <a:buNone/>
              <a:defRPr/>
            </a:lvl4pPr>
            <a:lvl5pPr indent="-228600" lvl="4" marL="2286000" algn="l">
              <a:lnSpc>
                <a:spcPct val="100000"/>
              </a:lnSpc>
              <a:spcBef>
                <a:spcPts val="500"/>
              </a:spcBef>
              <a:spcAft>
                <a:spcPts val="0"/>
              </a:spcAft>
              <a:buSzPts val="1200"/>
              <a:buFont typeface="Ultra"/>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44"/>
          <p:cNvSpPr txBox="1"/>
          <p:nvPr>
            <p:ph idx="5" type="body"/>
          </p:nvPr>
        </p:nvSpPr>
        <p:spPr>
          <a:xfrm>
            <a:off x="501367" y="2691562"/>
            <a:ext cx="3428998" cy="3144462"/>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600"/>
              </a:spcBef>
              <a:spcAft>
                <a:spcPts val="0"/>
              </a:spcAft>
              <a:buSzPts val="1800"/>
              <a:buChar char="•"/>
              <a:defRPr b="0" i="0">
                <a:latin typeface="Ultra"/>
                <a:ea typeface="Ultra"/>
                <a:cs typeface="Ultra"/>
                <a:sym typeface="Ultra"/>
              </a:defRPr>
            </a:lvl1pPr>
            <a:lvl2pPr indent="-330200" lvl="1" marL="914400" algn="l">
              <a:lnSpc>
                <a:spcPct val="100000"/>
              </a:lnSpc>
              <a:spcBef>
                <a:spcPts val="500"/>
              </a:spcBef>
              <a:spcAft>
                <a:spcPts val="0"/>
              </a:spcAft>
              <a:buSzPts val="1600"/>
              <a:buChar char="•"/>
              <a:defRPr b="0" i="0">
                <a:latin typeface="Ultra"/>
                <a:ea typeface="Ultra"/>
                <a:cs typeface="Ultra"/>
                <a:sym typeface="Ultra"/>
              </a:defRPr>
            </a:lvl2pPr>
            <a:lvl3pPr indent="-317500" lvl="2" marL="1371600" algn="l">
              <a:lnSpc>
                <a:spcPct val="100000"/>
              </a:lnSpc>
              <a:spcBef>
                <a:spcPts val="500"/>
              </a:spcBef>
              <a:spcAft>
                <a:spcPts val="0"/>
              </a:spcAft>
              <a:buSzPts val="1400"/>
              <a:buChar char="•"/>
              <a:defRPr b="0" i="0">
                <a:latin typeface="Ultra"/>
                <a:ea typeface="Ultra"/>
                <a:cs typeface="Ultra"/>
                <a:sym typeface="Ultra"/>
              </a:defRPr>
            </a:lvl3pPr>
            <a:lvl4pPr indent="-304800" lvl="3" marL="1828800" algn="l">
              <a:lnSpc>
                <a:spcPct val="100000"/>
              </a:lnSpc>
              <a:spcBef>
                <a:spcPts val="500"/>
              </a:spcBef>
              <a:spcAft>
                <a:spcPts val="0"/>
              </a:spcAft>
              <a:buSzPts val="1200"/>
              <a:buChar char="•"/>
              <a:defRPr b="0" i="0">
                <a:latin typeface="Ultra"/>
                <a:ea typeface="Ultra"/>
                <a:cs typeface="Ultra"/>
                <a:sym typeface="Ultra"/>
              </a:defRPr>
            </a:lvl4pPr>
            <a:lvl5pPr indent="-304800" lvl="4" marL="2286000" algn="l">
              <a:lnSpc>
                <a:spcPct val="100000"/>
              </a:lnSpc>
              <a:spcBef>
                <a:spcPts val="500"/>
              </a:spcBef>
              <a:spcAft>
                <a:spcPts val="0"/>
              </a:spcAft>
              <a:buSzPts val="1200"/>
              <a:buChar char="•"/>
              <a:defRPr b="0" i="0">
                <a:latin typeface="Ultra"/>
                <a:ea typeface="Ultra"/>
                <a:cs typeface="Ultra"/>
                <a:sym typeface="Ultr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44"/>
          <p:cNvSpPr txBox="1"/>
          <p:nvPr>
            <p:ph idx="6" type="body"/>
          </p:nvPr>
        </p:nvSpPr>
        <p:spPr>
          <a:xfrm>
            <a:off x="4211511" y="2691562"/>
            <a:ext cx="3428998" cy="3144462"/>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600"/>
              </a:spcBef>
              <a:spcAft>
                <a:spcPts val="0"/>
              </a:spcAft>
              <a:buSzPts val="1800"/>
              <a:buChar char="•"/>
              <a:defRPr b="0" i="0">
                <a:latin typeface="Ultra"/>
                <a:ea typeface="Ultra"/>
                <a:cs typeface="Ultra"/>
                <a:sym typeface="Ultra"/>
              </a:defRPr>
            </a:lvl1pPr>
            <a:lvl2pPr indent="-330200" lvl="1" marL="914400" algn="l">
              <a:lnSpc>
                <a:spcPct val="100000"/>
              </a:lnSpc>
              <a:spcBef>
                <a:spcPts val="500"/>
              </a:spcBef>
              <a:spcAft>
                <a:spcPts val="0"/>
              </a:spcAft>
              <a:buSzPts val="1600"/>
              <a:buChar char="•"/>
              <a:defRPr b="0" i="0">
                <a:latin typeface="Ultra"/>
                <a:ea typeface="Ultra"/>
                <a:cs typeface="Ultra"/>
                <a:sym typeface="Ultra"/>
              </a:defRPr>
            </a:lvl2pPr>
            <a:lvl3pPr indent="-317500" lvl="2" marL="1371600" algn="l">
              <a:lnSpc>
                <a:spcPct val="100000"/>
              </a:lnSpc>
              <a:spcBef>
                <a:spcPts val="500"/>
              </a:spcBef>
              <a:spcAft>
                <a:spcPts val="0"/>
              </a:spcAft>
              <a:buSzPts val="1400"/>
              <a:buChar char="•"/>
              <a:defRPr b="0" i="0">
                <a:latin typeface="Ultra"/>
                <a:ea typeface="Ultra"/>
                <a:cs typeface="Ultra"/>
                <a:sym typeface="Ultra"/>
              </a:defRPr>
            </a:lvl3pPr>
            <a:lvl4pPr indent="-304800" lvl="3" marL="1828800" algn="l">
              <a:lnSpc>
                <a:spcPct val="100000"/>
              </a:lnSpc>
              <a:spcBef>
                <a:spcPts val="500"/>
              </a:spcBef>
              <a:spcAft>
                <a:spcPts val="0"/>
              </a:spcAft>
              <a:buSzPts val="1200"/>
              <a:buChar char="•"/>
              <a:defRPr b="0" i="0">
                <a:latin typeface="Ultra"/>
                <a:ea typeface="Ultra"/>
                <a:cs typeface="Ultra"/>
                <a:sym typeface="Ultra"/>
              </a:defRPr>
            </a:lvl4pPr>
            <a:lvl5pPr indent="-304800" lvl="4" marL="2286000" algn="l">
              <a:lnSpc>
                <a:spcPct val="100000"/>
              </a:lnSpc>
              <a:spcBef>
                <a:spcPts val="500"/>
              </a:spcBef>
              <a:spcAft>
                <a:spcPts val="0"/>
              </a:spcAft>
              <a:buSzPts val="1200"/>
              <a:buChar char="•"/>
              <a:defRPr b="0" i="0">
                <a:latin typeface="Ultra"/>
                <a:ea typeface="Ultra"/>
                <a:cs typeface="Ultra"/>
                <a:sym typeface="Ultr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44"/>
          <p:cNvSpPr txBox="1"/>
          <p:nvPr>
            <p:ph idx="7" type="body"/>
          </p:nvPr>
        </p:nvSpPr>
        <p:spPr>
          <a:xfrm>
            <a:off x="7921653" y="2691562"/>
            <a:ext cx="3428998" cy="3144462"/>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600"/>
              </a:spcBef>
              <a:spcAft>
                <a:spcPts val="0"/>
              </a:spcAft>
              <a:buSzPts val="1800"/>
              <a:buChar char="•"/>
              <a:defRPr b="0" i="0">
                <a:latin typeface="Ultra"/>
                <a:ea typeface="Ultra"/>
                <a:cs typeface="Ultra"/>
                <a:sym typeface="Ultra"/>
              </a:defRPr>
            </a:lvl1pPr>
            <a:lvl2pPr indent="-330200" lvl="1" marL="914400" algn="l">
              <a:lnSpc>
                <a:spcPct val="100000"/>
              </a:lnSpc>
              <a:spcBef>
                <a:spcPts val="500"/>
              </a:spcBef>
              <a:spcAft>
                <a:spcPts val="0"/>
              </a:spcAft>
              <a:buSzPts val="1600"/>
              <a:buChar char="•"/>
              <a:defRPr b="0" i="0">
                <a:latin typeface="Ultra"/>
                <a:ea typeface="Ultra"/>
                <a:cs typeface="Ultra"/>
                <a:sym typeface="Ultra"/>
              </a:defRPr>
            </a:lvl2pPr>
            <a:lvl3pPr indent="-317500" lvl="2" marL="1371600" algn="l">
              <a:lnSpc>
                <a:spcPct val="100000"/>
              </a:lnSpc>
              <a:spcBef>
                <a:spcPts val="500"/>
              </a:spcBef>
              <a:spcAft>
                <a:spcPts val="0"/>
              </a:spcAft>
              <a:buSzPts val="1400"/>
              <a:buChar char="•"/>
              <a:defRPr b="0" i="0">
                <a:latin typeface="Ultra"/>
                <a:ea typeface="Ultra"/>
                <a:cs typeface="Ultra"/>
                <a:sym typeface="Ultra"/>
              </a:defRPr>
            </a:lvl3pPr>
            <a:lvl4pPr indent="-304800" lvl="3" marL="1828800" algn="l">
              <a:lnSpc>
                <a:spcPct val="100000"/>
              </a:lnSpc>
              <a:spcBef>
                <a:spcPts val="500"/>
              </a:spcBef>
              <a:spcAft>
                <a:spcPts val="0"/>
              </a:spcAft>
              <a:buSzPts val="1200"/>
              <a:buChar char="•"/>
              <a:defRPr b="0" i="0">
                <a:latin typeface="Ultra"/>
                <a:ea typeface="Ultra"/>
                <a:cs typeface="Ultra"/>
                <a:sym typeface="Ultra"/>
              </a:defRPr>
            </a:lvl4pPr>
            <a:lvl5pPr indent="-304800" lvl="4" marL="2286000" algn="l">
              <a:lnSpc>
                <a:spcPct val="100000"/>
              </a:lnSpc>
              <a:spcBef>
                <a:spcPts val="500"/>
              </a:spcBef>
              <a:spcAft>
                <a:spcPts val="0"/>
              </a:spcAft>
              <a:buSzPts val="1200"/>
              <a:buChar char="•"/>
              <a:defRPr b="0" i="0">
                <a:latin typeface="Ultra"/>
                <a:ea typeface="Ultra"/>
                <a:cs typeface="Ultra"/>
                <a:sym typeface="Ultr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44"/>
          <p:cNvSpPr txBox="1"/>
          <p:nvPr>
            <p:ph idx="12" type="sldNum"/>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900">
                <a:solidFill>
                  <a:schemeClr val="dk1"/>
                </a:solidFill>
                <a:latin typeface="Ultra"/>
                <a:ea typeface="Ultra"/>
                <a:cs typeface="Ultra"/>
                <a:sym typeface="Ultra"/>
              </a:defRPr>
            </a:lvl1pPr>
            <a:lvl2pPr indent="0" lvl="1" marL="0" algn="r">
              <a:spcBef>
                <a:spcPts val="0"/>
              </a:spcBef>
              <a:buNone/>
              <a:defRPr b="1" i="0" sz="900">
                <a:solidFill>
                  <a:schemeClr val="dk1"/>
                </a:solidFill>
                <a:latin typeface="Ultra"/>
                <a:ea typeface="Ultra"/>
                <a:cs typeface="Ultra"/>
                <a:sym typeface="Ultra"/>
              </a:defRPr>
            </a:lvl2pPr>
            <a:lvl3pPr indent="0" lvl="2" marL="0" algn="r">
              <a:spcBef>
                <a:spcPts val="0"/>
              </a:spcBef>
              <a:buNone/>
              <a:defRPr b="1" i="0" sz="900">
                <a:solidFill>
                  <a:schemeClr val="dk1"/>
                </a:solidFill>
                <a:latin typeface="Ultra"/>
                <a:ea typeface="Ultra"/>
                <a:cs typeface="Ultra"/>
                <a:sym typeface="Ultra"/>
              </a:defRPr>
            </a:lvl3pPr>
            <a:lvl4pPr indent="0" lvl="3" marL="0" algn="r">
              <a:spcBef>
                <a:spcPts val="0"/>
              </a:spcBef>
              <a:buNone/>
              <a:defRPr b="1" i="0" sz="900">
                <a:solidFill>
                  <a:schemeClr val="dk1"/>
                </a:solidFill>
                <a:latin typeface="Ultra"/>
                <a:ea typeface="Ultra"/>
                <a:cs typeface="Ultra"/>
                <a:sym typeface="Ultra"/>
              </a:defRPr>
            </a:lvl4pPr>
            <a:lvl5pPr indent="0" lvl="4" marL="0" algn="r">
              <a:spcBef>
                <a:spcPts val="0"/>
              </a:spcBef>
              <a:buNone/>
              <a:defRPr b="1" i="0" sz="900">
                <a:solidFill>
                  <a:schemeClr val="dk1"/>
                </a:solidFill>
                <a:latin typeface="Ultra"/>
                <a:ea typeface="Ultra"/>
                <a:cs typeface="Ultra"/>
                <a:sym typeface="Ultra"/>
              </a:defRPr>
            </a:lvl5pPr>
            <a:lvl6pPr indent="0" lvl="5" marL="0" algn="r">
              <a:spcBef>
                <a:spcPts val="0"/>
              </a:spcBef>
              <a:buNone/>
              <a:defRPr b="1" i="0" sz="900">
                <a:solidFill>
                  <a:schemeClr val="dk1"/>
                </a:solidFill>
                <a:latin typeface="Ultra"/>
                <a:ea typeface="Ultra"/>
                <a:cs typeface="Ultra"/>
                <a:sym typeface="Ultra"/>
              </a:defRPr>
            </a:lvl6pPr>
            <a:lvl7pPr indent="0" lvl="6" marL="0" algn="r">
              <a:spcBef>
                <a:spcPts val="0"/>
              </a:spcBef>
              <a:buNone/>
              <a:defRPr b="1" i="0" sz="900">
                <a:solidFill>
                  <a:schemeClr val="dk1"/>
                </a:solidFill>
                <a:latin typeface="Ultra"/>
                <a:ea typeface="Ultra"/>
                <a:cs typeface="Ultra"/>
                <a:sym typeface="Ultra"/>
              </a:defRPr>
            </a:lvl7pPr>
            <a:lvl8pPr indent="0" lvl="7" marL="0" algn="r">
              <a:spcBef>
                <a:spcPts val="0"/>
              </a:spcBef>
              <a:buNone/>
              <a:defRPr b="1" i="0" sz="900">
                <a:solidFill>
                  <a:schemeClr val="dk1"/>
                </a:solidFill>
                <a:latin typeface="Ultra"/>
                <a:ea typeface="Ultra"/>
                <a:cs typeface="Ultra"/>
                <a:sym typeface="Ultra"/>
              </a:defRPr>
            </a:lvl8pPr>
            <a:lvl9pPr indent="0" lvl="8" marL="0" algn="r">
              <a:spcBef>
                <a:spcPts val="0"/>
              </a:spcBef>
              <a:buNone/>
              <a:defRPr b="1" i="0" sz="900">
                <a:solidFill>
                  <a:schemeClr val="dk1"/>
                </a:solidFill>
                <a:latin typeface="Ultra"/>
                <a:ea typeface="Ultra"/>
                <a:cs typeface="Ultra"/>
                <a:sym typeface="Ultr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Three images slide 1">
  <p:cSld name="Simple title and 4-column layout">
    <p:spTree>
      <p:nvGrpSpPr>
        <p:cNvPr id="124" name="Shape 124"/>
        <p:cNvGrpSpPr/>
        <p:nvPr/>
      </p:nvGrpSpPr>
      <p:grpSpPr>
        <a:xfrm>
          <a:off x="0" y="0"/>
          <a:ext cx="0" cy="0"/>
          <a:chOff x="0" y="0"/>
          <a:chExt cx="0" cy="0"/>
        </a:xfrm>
      </p:grpSpPr>
      <p:sp>
        <p:nvSpPr>
          <p:cNvPr id="125" name="Google Shape;125;p45"/>
          <p:cNvSpPr txBox="1"/>
          <p:nvPr>
            <p:ph type="title"/>
          </p:nvPr>
        </p:nvSpPr>
        <p:spPr>
          <a:xfrm>
            <a:off x="501566" y="110828"/>
            <a:ext cx="11027751" cy="1138611"/>
          </a:xfrm>
          <a:prstGeom prst="rect">
            <a:avLst/>
          </a:prstGeom>
          <a:noFill/>
          <a:ln>
            <a:noFill/>
          </a:ln>
        </p:spPr>
        <p:txBody>
          <a:bodyPr anchorCtr="0" anchor="b" bIns="91425" lIns="91425" spcFirstLastPara="1" rIns="91425" wrap="square" tIns="91425">
            <a:noAutofit/>
          </a:bodyPr>
          <a:lstStyle>
            <a:lvl1pPr lvl="0" algn="l">
              <a:lnSpc>
                <a:spcPct val="90000"/>
              </a:lnSpc>
              <a:spcBef>
                <a:spcPts val="0"/>
              </a:spcBef>
              <a:spcAft>
                <a:spcPts val="0"/>
              </a:spcAft>
              <a:buClr>
                <a:schemeClr val="dk1"/>
              </a:buClr>
              <a:buSzPts val="28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45"/>
          <p:cNvSpPr txBox="1"/>
          <p:nvPr>
            <p:ph idx="1" type="body"/>
          </p:nvPr>
        </p:nvSpPr>
        <p:spPr>
          <a:xfrm>
            <a:off x="501366" y="1892770"/>
            <a:ext cx="2486370" cy="6858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600"/>
              </a:spcBef>
              <a:spcAft>
                <a:spcPts val="0"/>
              </a:spcAft>
              <a:buSzPts val="2200"/>
              <a:buNone/>
              <a:defRPr b="1" i="0" sz="2200">
                <a:solidFill>
                  <a:schemeClr val="dk1"/>
                </a:solidFill>
                <a:latin typeface="Ultra"/>
                <a:ea typeface="Ultra"/>
                <a:cs typeface="Ultra"/>
                <a:sym typeface="Ultra"/>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45"/>
          <p:cNvSpPr txBox="1"/>
          <p:nvPr>
            <p:ph idx="2" type="body"/>
          </p:nvPr>
        </p:nvSpPr>
        <p:spPr>
          <a:xfrm>
            <a:off x="3310558" y="1892770"/>
            <a:ext cx="2486370" cy="6858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600"/>
              </a:spcBef>
              <a:spcAft>
                <a:spcPts val="0"/>
              </a:spcAft>
              <a:buSzPts val="2200"/>
              <a:buNone/>
              <a:defRPr b="1" i="0" sz="2200">
                <a:solidFill>
                  <a:schemeClr val="dk1"/>
                </a:solidFill>
                <a:latin typeface="Ultra"/>
                <a:ea typeface="Ultra"/>
                <a:cs typeface="Ultra"/>
                <a:sym typeface="Ultra"/>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45"/>
          <p:cNvSpPr txBox="1"/>
          <p:nvPr>
            <p:ph idx="3" type="body"/>
          </p:nvPr>
        </p:nvSpPr>
        <p:spPr>
          <a:xfrm>
            <a:off x="6119748" y="1892770"/>
            <a:ext cx="2486370" cy="6858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600"/>
              </a:spcBef>
              <a:spcAft>
                <a:spcPts val="0"/>
              </a:spcAft>
              <a:buSzPts val="2200"/>
              <a:buNone/>
              <a:defRPr b="1" i="0" sz="2200">
                <a:solidFill>
                  <a:schemeClr val="dk1"/>
                </a:solidFill>
                <a:latin typeface="Ultra"/>
                <a:ea typeface="Ultra"/>
                <a:cs typeface="Ultra"/>
                <a:sym typeface="Ultra"/>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45"/>
          <p:cNvSpPr txBox="1"/>
          <p:nvPr>
            <p:ph idx="4" type="body"/>
          </p:nvPr>
        </p:nvSpPr>
        <p:spPr>
          <a:xfrm>
            <a:off x="502919" y="1258913"/>
            <a:ext cx="11026397" cy="47548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SzPts val="1870"/>
              <a:buFont typeface="Ultra"/>
              <a:buNone/>
              <a:defRPr b="0" i="0" sz="1870">
                <a:latin typeface="Ultra"/>
                <a:ea typeface="Ultra"/>
                <a:cs typeface="Ultra"/>
                <a:sym typeface="Ultra"/>
              </a:defRPr>
            </a:lvl1pPr>
            <a:lvl2pPr indent="-228600" lvl="1" marL="914400" algn="l">
              <a:lnSpc>
                <a:spcPct val="100000"/>
              </a:lnSpc>
              <a:spcBef>
                <a:spcPts val="500"/>
              </a:spcBef>
              <a:spcAft>
                <a:spcPts val="0"/>
              </a:spcAft>
              <a:buSzPts val="1600"/>
              <a:buFont typeface="Ultra"/>
              <a:buNone/>
              <a:defRPr/>
            </a:lvl2pPr>
            <a:lvl3pPr indent="-228600" lvl="2" marL="1371600" algn="l">
              <a:lnSpc>
                <a:spcPct val="100000"/>
              </a:lnSpc>
              <a:spcBef>
                <a:spcPts val="500"/>
              </a:spcBef>
              <a:spcAft>
                <a:spcPts val="0"/>
              </a:spcAft>
              <a:buSzPts val="1400"/>
              <a:buFont typeface="Ultra"/>
              <a:buNone/>
              <a:defRPr/>
            </a:lvl3pPr>
            <a:lvl4pPr indent="-228600" lvl="3" marL="1828800" algn="l">
              <a:lnSpc>
                <a:spcPct val="100000"/>
              </a:lnSpc>
              <a:spcBef>
                <a:spcPts val="500"/>
              </a:spcBef>
              <a:spcAft>
                <a:spcPts val="0"/>
              </a:spcAft>
              <a:buSzPts val="1200"/>
              <a:buFont typeface="Ultra"/>
              <a:buNone/>
              <a:defRPr/>
            </a:lvl4pPr>
            <a:lvl5pPr indent="-228600" lvl="4" marL="2286000" algn="l">
              <a:lnSpc>
                <a:spcPct val="100000"/>
              </a:lnSpc>
              <a:spcBef>
                <a:spcPts val="500"/>
              </a:spcBef>
              <a:spcAft>
                <a:spcPts val="0"/>
              </a:spcAft>
              <a:buSzPts val="1200"/>
              <a:buFont typeface="Ultra"/>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45"/>
          <p:cNvSpPr txBox="1"/>
          <p:nvPr>
            <p:ph idx="5" type="body"/>
          </p:nvPr>
        </p:nvSpPr>
        <p:spPr>
          <a:xfrm>
            <a:off x="8930183" y="1892770"/>
            <a:ext cx="2486370" cy="6858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600"/>
              </a:spcBef>
              <a:spcAft>
                <a:spcPts val="0"/>
              </a:spcAft>
              <a:buSzPts val="2200"/>
              <a:buNone/>
              <a:defRPr b="1" i="0" sz="2200">
                <a:solidFill>
                  <a:schemeClr val="dk1"/>
                </a:solidFill>
                <a:latin typeface="Ultra"/>
                <a:ea typeface="Ultra"/>
                <a:cs typeface="Ultra"/>
                <a:sym typeface="Ultra"/>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45"/>
          <p:cNvSpPr txBox="1"/>
          <p:nvPr>
            <p:ph idx="6" type="body"/>
          </p:nvPr>
        </p:nvSpPr>
        <p:spPr>
          <a:xfrm>
            <a:off x="501367" y="2691562"/>
            <a:ext cx="2486369" cy="3144462"/>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600"/>
              </a:spcBef>
              <a:spcAft>
                <a:spcPts val="0"/>
              </a:spcAft>
              <a:buSzPts val="1800"/>
              <a:buChar char="•"/>
              <a:defRPr b="0" i="0">
                <a:latin typeface="Ultra"/>
                <a:ea typeface="Ultra"/>
                <a:cs typeface="Ultra"/>
                <a:sym typeface="Ultra"/>
              </a:defRPr>
            </a:lvl1pPr>
            <a:lvl2pPr indent="-330200" lvl="1" marL="914400" algn="l">
              <a:lnSpc>
                <a:spcPct val="100000"/>
              </a:lnSpc>
              <a:spcBef>
                <a:spcPts val="500"/>
              </a:spcBef>
              <a:spcAft>
                <a:spcPts val="0"/>
              </a:spcAft>
              <a:buSzPts val="1600"/>
              <a:buChar char="•"/>
              <a:defRPr b="0" i="0">
                <a:latin typeface="Ultra"/>
                <a:ea typeface="Ultra"/>
                <a:cs typeface="Ultra"/>
                <a:sym typeface="Ultra"/>
              </a:defRPr>
            </a:lvl2pPr>
            <a:lvl3pPr indent="-317500" lvl="2" marL="1371600" algn="l">
              <a:lnSpc>
                <a:spcPct val="100000"/>
              </a:lnSpc>
              <a:spcBef>
                <a:spcPts val="500"/>
              </a:spcBef>
              <a:spcAft>
                <a:spcPts val="0"/>
              </a:spcAft>
              <a:buSzPts val="1400"/>
              <a:buChar char="•"/>
              <a:defRPr b="0" i="0">
                <a:latin typeface="Ultra"/>
                <a:ea typeface="Ultra"/>
                <a:cs typeface="Ultra"/>
                <a:sym typeface="Ultra"/>
              </a:defRPr>
            </a:lvl3pPr>
            <a:lvl4pPr indent="-304800" lvl="3" marL="1828800" algn="l">
              <a:lnSpc>
                <a:spcPct val="100000"/>
              </a:lnSpc>
              <a:spcBef>
                <a:spcPts val="500"/>
              </a:spcBef>
              <a:spcAft>
                <a:spcPts val="0"/>
              </a:spcAft>
              <a:buSzPts val="1200"/>
              <a:buChar char="•"/>
              <a:defRPr b="0" i="0">
                <a:latin typeface="Ultra"/>
                <a:ea typeface="Ultra"/>
                <a:cs typeface="Ultra"/>
                <a:sym typeface="Ultra"/>
              </a:defRPr>
            </a:lvl4pPr>
            <a:lvl5pPr indent="-304800" lvl="4" marL="2286000" algn="l">
              <a:lnSpc>
                <a:spcPct val="100000"/>
              </a:lnSpc>
              <a:spcBef>
                <a:spcPts val="500"/>
              </a:spcBef>
              <a:spcAft>
                <a:spcPts val="0"/>
              </a:spcAft>
              <a:buSzPts val="1200"/>
              <a:buChar char="•"/>
              <a:defRPr b="0" i="0">
                <a:latin typeface="Ultra"/>
                <a:ea typeface="Ultra"/>
                <a:cs typeface="Ultra"/>
                <a:sym typeface="Ultr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p45"/>
          <p:cNvSpPr txBox="1"/>
          <p:nvPr>
            <p:ph idx="7" type="body"/>
          </p:nvPr>
        </p:nvSpPr>
        <p:spPr>
          <a:xfrm>
            <a:off x="3310559" y="2691562"/>
            <a:ext cx="2486369" cy="3144462"/>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600"/>
              </a:spcBef>
              <a:spcAft>
                <a:spcPts val="0"/>
              </a:spcAft>
              <a:buSzPts val="1800"/>
              <a:buChar char="•"/>
              <a:defRPr b="0" i="0">
                <a:latin typeface="Ultra"/>
                <a:ea typeface="Ultra"/>
                <a:cs typeface="Ultra"/>
                <a:sym typeface="Ultra"/>
              </a:defRPr>
            </a:lvl1pPr>
            <a:lvl2pPr indent="-330200" lvl="1" marL="914400" algn="l">
              <a:lnSpc>
                <a:spcPct val="100000"/>
              </a:lnSpc>
              <a:spcBef>
                <a:spcPts val="500"/>
              </a:spcBef>
              <a:spcAft>
                <a:spcPts val="0"/>
              </a:spcAft>
              <a:buSzPts val="1600"/>
              <a:buChar char="•"/>
              <a:defRPr b="0" i="0">
                <a:latin typeface="Ultra"/>
                <a:ea typeface="Ultra"/>
                <a:cs typeface="Ultra"/>
                <a:sym typeface="Ultra"/>
              </a:defRPr>
            </a:lvl2pPr>
            <a:lvl3pPr indent="-317500" lvl="2" marL="1371600" algn="l">
              <a:lnSpc>
                <a:spcPct val="100000"/>
              </a:lnSpc>
              <a:spcBef>
                <a:spcPts val="500"/>
              </a:spcBef>
              <a:spcAft>
                <a:spcPts val="0"/>
              </a:spcAft>
              <a:buSzPts val="1400"/>
              <a:buChar char="•"/>
              <a:defRPr b="0" i="0">
                <a:latin typeface="Ultra"/>
                <a:ea typeface="Ultra"/>
                <a:cs typeface="Ultra"/>
                <a:sym typeface="Ultra"/>
              </a:defRPr>
            </a:lvl3pPr>
            <a:lvl4pPr indent="-304800" lvl="3" marL="1828800" algn="l">
              <a:lnSpc>
                <a:spcPct val="100000"/>
              </a:lnSpc>
              <a:spcBef>
                <a:spcPts val="500"/>
              </a:spcBef>
              <a:spcAft>
                <a:spcPts val="0"/>
              </a:spcAft>
              <a:buSzPts val="1200"/>
              <a:buChar char="•"/>
              <a:defRPr b="0" i="0">
                <a:latin typeface="Ultra"/>
                <a:ea typeface="Ultra"/>
                <a:cs typeface="Ultra"/>
                <a:sym typeface="Ultra"/>
              </a:defRPr>
            </a:lvl4pPr>
            <a:lvl5pPr indent="-304800" lvl="4" marL="2286000" algn="l">
              <a:lnSpc>
                <a:spcPct val="100000"/>
              </a:lnSpc>
              <a:spcBef>
                <a:spcPts val="500"/>
              </a:spcBef>
              <a:spcAft>
                <a:spcPts val="0"/>
              </a:spcAft>
              <a:buSzPts val="1200"/>
              <a:buChar char="•"/>
              <a:defRPr b="0" i="0">
                <a:latin typeface="Ultra"/>
                <a:ea typeface="Ultra"/>
                <a:cs typeface="Ultra"/>
                <a:sym typeface="Ultr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45"/>
          <p:cNvSpPr txBox="1"/>
          <p:nvPr>
            <p:ph idx="8" type="body"/>
          </p:nvPr>
        </p:nvSpPr>
        <p:spPr>
          <a:xfrm>
            <a:off x="6119749" y="2691562"/>
            <a:ext cx="2486369" cy="3144462"/>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600"/>
              </a:spcBef>
              <a:spcAft>
                <a:spcPts val="0"/>
              </a:spcAft>
              <a:buSzPts val="1800"/>
              <a:buChar char="•"/>
              <a:defRPr b="0" i="0">
                <a:latin typeface="Ultra"/>
                <a:ea typeface="Ultra"/>
                <a:cs typeface="Ultra"/>
                <a:sym typeface="Ultra"/>
              </a:defRPr>
            </a:lvl1pPr>
            <a:lvl2pPr indent="-330200" lvl="1" marL="914400" algn="l">
              <a:lnSpc>
                <a:spcPct val="100000"/>
              </a:lnSpc>
              <a:spcBef>
                <a:spcPts val="500"/>
              </a:spcBef>
              <a:spcAft>
                <a:spcPts val="0"/>
              </a:spcAft>
              <a:buSzPts val="1600"/>
              <a:buChar char="•"/>
              <a:defRPr b="0" i="0">
                <a:latin typeface="Ultra"/>
                <a:ea typeface="Ultra"/>
                <a:cs typeface="Ultra"/>
                <a:sym typeface="Ultra"/>
              </a:defRPr>
            </a:lvl2pPr>
            <a:lvl3pPr indent="-317500" lvl="2" marL="1371600" algn="l">
              <a:lnSpc>
                <a:spcPct val="100000"/>
              </a:lnSpc>
              <a:spcBef>
                <a:spcPts val="500"/>
              </a:spcBef>
              <a:spcAft>
                <a:spcPts val="0"/>
              </a:spcAft>
              <a:buSzPts val="1400"/>
              <a:buChar char="•"/>
              <a:defRPr b="0" i="0">
                <a:latin typeface="Ultra"/>
                <a:ea typeface="Ultra"/>
                <a:cs typeface="Ultra"/>
                <a:sym typeface="Ultra"/>
              </a:defRPr>
            </a:lvl3pPr>
            <a:lvl4pPr indent="-304800" lvl="3" marL="1828800" algn="l">
              <a:lnSpc>
                <a:spcPct val="100000"/>
              </a:lnSpc>
              <a:spcBef>
                <a:spcPts val="500"/>
              </a:spcBef>
              <a:spcAft>
                <a:spcPts val="0"/>
              </a:spcAft>
              <a:buSzPts val="1200"/>
              <a:buChar char="•"/>
              <a:defRPr b="0" i="0">
                <a:latin typeface="Ultra"/>
                <a:ea typeface="Ultra"/>
                <a:cs typeface="Ultra"/>
                <a:sym typeface="Ultra"/>
              </a:defRPr>
            </a:lvl4pPr>
            <a:lvl5pPr indent="-304800" lvl="4" marL="2286000" algn="l">
              <a:lnSpc>
                <a:spcPct val="100000"/>
              </a:lnSpc>
              <a:spcBef>
                <a:spcPts val="500"/>
              </a:spcBef>
              <a:spcAft>
                <a:spcPts val="0"/>
              </a:spcAft>
              <a:buSzPts val="1200"/>
              <a:buChar char="•"/>
              <a:defRPr b="0" i="0">
                <a:latin typeface="Ultra"/>
                <a:ea typeface="Ultra"/>
                <a:cs typeface="Ultra"/>
                <a:sym typeface="Ultr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45"/>
          <p:cNvSpPr txBox="1"/>
          <p:nvPr>
            <p:ph idx="9" type="body"/>
          </p:nvPr>
        </p:nvSpPr>
        <p:spPr>
          <a:xfrm>
            <a:off x="8930184" y="2691562"/>
            <a:ext cx="2486369" cy="3144462"/>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600"/>
              </a:spcBef>
              <a:spcAft>
                <a:spcPts val="0"/>
              </a:spcAft>
              <a:buSzPts val="1800"/>
              <a:buChar char="•"/>
              <a:defRPr b="0" i="0">
                <a:latin typeface="Ultra"/>
                <a:ea typeface="Ultra"/>
                <a:cs typeface="Ultra"/>
                <a:sym typeface="Ultra"/>
              </a:defRPr>
            </a:lvl1pPr>
            <a:lvl2pPr indent="-330200" lvl="1" marL="914400" algn="l">
              <a:lnSpc>
                <a:spcPct val="100000"/>
              </a:lnSpc>
              <a:spcBef>
                <a:spcPts val="500"/>
              </a:spcBef>
              <a:spcAft>
                <a:spcPts val="0"/>
              </a:spcAft>
              <a:buSzPts val="1600"/>
              <a:buChar char="•"/>
              <a:defRPr b="0" i="0">
                <a:latin typeface="Ultra"/>
                <a:ea typeface="Ultra"/>
                <a:cs typeface="Ultra"/>
                <a:sym typeface="Ultra"/>
              </a:defRPr>
            </a:lvl2pPr>
            <a:lvl3pPr indent="-317500" lvl="2" marL="1371600" algn="l">
              <a:lnSpc>
                <a:spcPct val="100000"/>
              </a:lnSpc>
              <a:spcBef>
                <a:spcPts val="500"/>
              </a:spcBef>
              <a:spcAft>
                <a:spcPts val="0"/>
              </a:spcAft>
              <a:buSzPts val="1400"/>
              <a:buChar char="•"/>
              <a:defRPr b="0" i="0">
                <a:latin typeface="Ultra"/>
                <a:ea typeface="Ultra"/>
                <a:cs typeface="Ultra"/>
                <a:sym typeface="Ultra"/>
              </a:defRPr>
            </a:lvl3pPr>
            <a:lvl4pPr indent="-304800" lvl="3" marL="1828800" algn="l">
              <a:lnSpc>
                <a:spcPct val="100000"/>
              </a:lnSpc>
              <a:spcBef>
                <a:spcPts val="500"/>
              </a:spcBef>
              <a:spcAft>
                <a:spcPts val="0"/>
              </a:spcAft>
              <a:buSzPts val="1200"/>
              <a:buChar char="•"/>
              <a:defRPr b="0" i="0">
                <a:latin typeface="Ultra"/>
                <a:ea typeface="Ultra"/>
                <a:cs typeface="Ultra"/>
                <a:sym typeface="Ultra"/>
              </a:defRPr>
            </a:lvl4pPr>
            <a:lvl5pPr indent="-304800" lvl="4" marL="2286000" algn="l">
              <a:lnSpc>
                <a:spcPct val="100000"/>
              </a:lnSpc>
              <a:spcBef>
                <a:spcPts val="500"/>
              </a:spcBef>
              <a:spcAft>
                <a:spcPts val="0"/>
              </a:spcAft>
              <a:buSzPts val="1200"/>
              <a:buChar char="•"/>
              <a:defRPr b="0" i="0">
                <a:latin typeface="Ultra"/>
                <a:ea typeface="Ultra"/>
                <a:cs typeface="Ultra"/>
                <a:sym typeface="Ultr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5" name="Google Shape;135;p45"/>
          <p:cNvSpPr txBox="1"/>
          <p:nvPr>
            <p:ph idx="12" type="sldNum"/>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900">
                <a:solidFill>
                  <a:schemeClr val="dk1"/>
                </a:solidFill>
                <a:latin typeface="Ultra"/>
                <a:ea typeface="Ultra"/>
                <a:cs typeface="Ultra"/>
                <a:sym typeface="Ultra"/>
              </a:defRPr>
            </a:lvl1pPr>
            <a:lvl2pPr indent="0" lvl="1" marL="0" algn="r">
              <a:spcBef>
                <a:spcPts val="0"/>
              </a:spcBef>
              <a:buNone/>
              <a:defRPr b="1" i="0" sz="900">
                <a:solidFill>
                  <a:schemeClr val="dk1"/>
                </a:solidFill>
                <a:latin typeface="Ultra"/>
                <a:ea typeface="Ultra"/>
                <a:cs typeface="Ultra"/>
                <a:sym typeface="Ultra"/>
              </a:defRPr>
            </a:lvl2pPr>
            <a:lvl3pPr indent="0" lvl="2" marL="0" algn="r">
              <a:spcBef>
                <a:spcPts val="0"/>
              </a:spcBef>
              <a:buNone/>
              <a:defRPr b="1" i="0" sz="900">
                <a:solidFill>
                  <a:schemeClr val="dk1"/>
                </a:solidFill>
                <a:latin typeface="Ultra"/>
                <a:ea typeface="Ultra"/>
                <a:cs typeface="Ultra"/>
                <a:sym typeface="Ultra"/>
              </a:defRPr>
            </a:lvl3pPr>
            <a:lvl4pPr indent="0" lvl="3" marL="0" algn="r">
              <a:spcBef>
                <a:spcPts val="0"/>
              </a:spcBef>
              <a:buNone/>
              <a:defRPr b="1" i="0" sz="900">
                <a:solidFill>
                  <a:schemeClr val="dk1"/>
                </a:solidFill>
                <a:latin typeface="Ultra"/>
                <a:ea typeface="Ultra"/>
                <a:cs typeface="Ultra"/>
                <a:sym typeface="Ultra"/>
              </a:defRPr>
            </a:lvl4pPr>
            <a:lvl5pPr indent="0" lvl="4" marL="0" algn="r">
              <a:spcBef>
                <a:spcPts val="0"/>
              </a:spcBef>
              <a:buNone/>
              <a:defRPr b="1" i="0" sz="900">
                <a:solidFill>
                  <a:schemeClr val="dk1"/>
                </a:solidFill>
                <a:latin typeface="Ultra"/>
                <a:ea typeface="Ultra"/>
                <a:cs typeface="Ultra"/>
                <a:sym typeface="Ultra"/>
              </a:defRPr>
            </a:lvl5pPr>
            <a:lvl6pPr indent="0" lvl="5" marL="0" algn="r">
              <a:spcBef>
                <a:spcPts val="0"/>
              </a:spcBef>
              <a:buNone/>
              <a:defRPr b="1" i="0" sz="900">
                <a:solidFill>
                  <a:schemeClr val="dk1"/>
                </a:solidFill>
                <a:latin typeface="Ultra"/>
                <a:ea typeface="Ultra"/>
                <a:cs typeface="Ultra"/>
                <a:sym typeface="Ultra"/>
              </a:defRPr>
            </a:lvl6pPr>
            <a:lvl7pPr indent="0" lvl="6" marL="0" algn="r">
              <a:spcBef>
                <a:spcPts val="0"/>
              </a:spcBef>
              <a:buNone/>
              <a:defRPr b="1" i="0" sz="900">
                <a:solidFill>
                  <a:schemeClr val="dk1"/>
                </a:solidFill>
                <a:latin typeface="Ultra"/>
                <a:ea typeface="Ultra"/>
                <a:cs typeface="Ultra"/>
                <a:sym typeface="Ultra"/>
              </a:defRPr>
            </a:lvl7pPr>
            <a:lvl8pPr indent="0" lvl="7" marL="0" algn="r">
              <a:spcBef>
                <a:spcPts val="0"/>
              </a:spcBef>
              <a:buNone/>
              <a:defRPr b="1" i="0" sz="900">
                <a:solidFill>
                  <a:schemeClr val="dk1"/>
                </a:solidFill>
                <a:latin typeface="Ultra"/>
                <a:ea typeface="Ultra"/>
                <a:cs typeface="Ultra"/>
                <a:sym typeface="Ultra"/>
              </a:defRPr>
            </a:lvl8pPr>
            <a:lvl9pPr indent="0" lvl="8" marL="0" algn="r">
              <a:spcBef>
                <a:spcPts val="0"/>
              </a:spcBef>
              <a:buNone/>
              <a:defRPr b="1" i="0" sz="900">
                <a:solidFill>
                  <a:schemeClr val="dk1"/>
                </a:solidFill>
                <a:latin typeface="Ultra"/>
                <a:ea typeface="Ultra"/>
                <a:cs typeface="Ultra"/>
                <a:sym typeface="Ultr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Three images slide 1">
  <p:cSld name="Simple title and 5-column layout">
    <p:spTree>
      <p:nvGrpSpPr>
        <p:cNvPr id="136" name="Shape 136"/>
        <p:cNvGrpSpPr/>
        <p:nvPr/>
      </p:nvGrpSpPr>
      <p:grpSpPr>
        <a:xfrm>
          <a:off x="0" y="0"/>
          <a:ext cx="0" cy="0"/>
          <a:chOff x="0" y="0"/>
          <a:chExt cx="0" cy="0"/>
        </a:xfrm>
      </p:grpSpPr>
      <p:sp>
        <p:nvSpPr>
          <p:cNvPr id="137" name="Google Shape;137;p46"/>
          <p:cNvSpPr txBox="1"/>
          <p:nvPr>
            <p:ph type="title"/>
          </p:nvPr>
        </p:nvSpPr>
        <p:spPr>
          <a:xfrm>
            <a:off x="501566" y="110828"/>
            <a:ext cx="11027751" cy="1138611"/>
          </a:xfrm>
          <a:prstGeom prst="rect">
            <a:avLst/>
          </a:prstGeom>
          <a:noFill/>
          <a:ln>
            <a:noFill/>
          </a:ln>
        </p:spPr>
        <p:txBody>
          <a:bodyPr anchorCtr="0" anchor="b" bIns="91425" lIns="91425" spcFirstLastPara="1" rIns="91425" wrap="square" tIns="91425">
            <a:noAutofit/>
          </a:bodyPr>
          <a:lstStyle>
            <a:lvl1pPr lvl="0" algn="l">
              <a:lnSpc>
                <a:spcPct val="90000"/>
              </a:lnSpc>
              <a:spcBef>
                <a:spcPts val="0"/>
              </a:spcBef>
              <a:spcAft>
                <a:spcPts val="0"/>
              </a:spcAft>
              <a:buClr>
                <a:schemeClr val="dk1"/>
              </a:buClr>
              <a:buSzPts val="28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46"/>
          <p:cNvSpPr txBox="1"/>
          <p:nvPr>
            <p:ph idx="1" type="body"/>
          </p:nvPr>
        </p:nvSpPr>
        <p:spPr>
          <a:xfrm>
            <a:off x="501365" y="1892770"/>
            <a:ext cx="1894703" cy="6858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600"/>
              </a:spcBef>
              <a:spcAft>
                <a:spcPts val="0"/>
              </a:spcAft>
              <a:buSzPts val="2200"/>
              <a:buNone/>
              <a:defRPr b="1" i="0" sz="2200">
                <a:solidFill>
                  <a:schemeClr val="dk1"/>
                </a:solidFill>
                <a:latin typeface="Ultra"/>
                <a:ea typeface="Ultra"/>
                <a:cs typeface="Ultra"/>
                <a:sym typeface="Ultra"/>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46"/>
          <p:cNvSpPr txBox="1"/>
          <p:nvPr>
            <p:ph idx="2" type="body"/>
          </p:nvPr>
        </p:nvSpPr>
        <p:spPr>
          <a:xfrm>
            <a:off x="2689083" y="1892770"/>
            <a:ext cx="1894703" cy="6858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600"/>
              </a:spcBef>
              <a:spcAft>
                <a:spcPts val="0"/>
              </a:spcAft>
              <a:buSzPts val="2200"/>
              <a:buNone/>
              <a:defRPr b="1" i="0" sz="2200">
                <a:solidFill>
                  <a:schemeClr val="dk1"/>
                </a:solidFill>
                <a:latin typeface="Ultra"/>
                <a:ea typeface="Ultra"/>
                <a:cs typeface="Ultra"/>
                <a:sym typeface="Ultra"/>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0" name="Google Shape;140;p46"/>
          <p:cNvSpPr txBox="1"/>
          <p:nvPr>
            <p:ph idx="3" type="body"/>
          </p:nvPr>
        </p:nvSpPr>
        <p:spPr>
          <a:xfrm>
            <a:off x="4876799" y="1892770"/>
            <a:ext cx="1894703" cy="6858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600"/>
              </a:spcBef>
              <a:spcAft>
                <a:spcPts val="0"/>
              </a:spcAft>
              <a:buSzPts val="2200"/>
              <a:buNone/>
              <a:defRPr b="1" i="0" sz="2200">
                <a:solidFill>
                  <a:schemeClr val="dk1"/>
                </a:solidFill>
                <a:latin typeface="Ultra"/>
                <a:ea typeface="Ultra"/>
                <a:cs typeface="Ultra"/>
                <a:sym typeface="Ultra"/>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46"/>
          <p:cNvSpPr txBox="1"/>
          <p:nvPr>
            <p:ph idx="4" type="body"/>
          </p:nvPr>
        </p:nvSpPr>
        <p:spPr>
          <a:xfrm>
            <a:off x="502920" y="1258913"/>
            <a:ext cx="10789920" cy="47548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SzPts val="1870"/>
              <a:buFont typeface="Ultra"/>
              <a:buNone/>
              <a:defRPr b="0" i="0" sz="1870">
                <a:latin typeface="Ultra"/>
                <a:ea typeface="Ultra"/>
                <a:cs typeface="Ultra"/>
                <a:sym typeface="Ultra"/>
              </a:defRPr>
            </a:lvl1pPr>
            <a:lvl2pPr indent="-228600" lvl="1" marL="914400" algn="l">
              <a:lnSpc>
                <a:spcPct val="100000"/>
              </a:lnSpc>
              <a:spcBef>
                <a:spcPts val="500"/>
              </a:spcBef>
              <a:spcAft>
                <a:spcPts val="0"/>
              </a:spcAft>
              <a:buSzPts val="1600"/>
              <a:buFont typeface="Ultra"/>
              <a:buNone/>
              <a:defRPr/>
            </a:lvl2pPr>
            <a:lvl3pPr indent="-228600" lvl="2" marL="1371600" algn="l">
              <a:lnSpc>
                <a:spcPct val="100000"/>
              </a:lnSpc>
              <a:spcBef>
                <a:spcPts val="500"/>
              </a:spcBef>
              <a:spcAft>
                <a:spcPts val="0"/>
              </a:spcAft>
              <a:buSzPts val="1400"/>
              <a:buFont typeface="Ultra"/>
              <a:buNone/>
              <a:defRPr/>
            </a:lvl3pPr>
            <a:lvl4pPr indent="-228600" lvl="3" marL="1828800" algn="l">
              <a:lnSpc>
                <a:spcPct val="100000"/>
              </a:lnSpc>
              <a:spcBef>
                <a:spcPts val="500"/>
              </a:spcBef>
              <a:spcAft>
                <a:spcPts val="0"/>
              </a:spcAft>
              <a:buSzPts val="1200"/>
              <a:buFont typeface="Ultra"/>
              <a:buNone/>
              <a:defRPr/>
            </a:lvl4pPr>
            <a:lvl5pPr indent="-228600" lvl="4" marL="2286000" algn="l">
              <a:lnSpc>
                <a:spcPct val="100000"/>
              </a:lnSpc>
              <a:spcBef>
                <a:spcPts val="500"/>
              </a:spcBef>
              <a:spcAft>
                <a:spcPts val="0"/>
              </a:spcAft>
              <a:buSzPts val="1200"/>
              <a:buFont typeface="Ultra"/>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46"/>
          <p:cNvSpPr txBox="1"/>
          <p:nvPr>
            <p:ph idx="5" type="body"/>
          </p:nvPr>
        </p:nvSpPr>
        <p:spPr>
          <a:xfrm>
            <a:off x="7059377" y="1892770"/>
            <a:ext cx="1894703" cy="6858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600"/>
              </a:spcBef>
              <a:spcAft>
                <a:spcPts val="0"/>
              </a:spcAft>
              <a:buSzPts val="2200"/>
              <a:buNone/>
              <a:defRPr b="1" i="0" sz="2200">
                <a:solidFill>
                  <a:schemeClr val="dk1"/>
                </a:solidFill>
                <a:latin typeface="Ultra"/>
                <a:ea typeface="Ultra"/>
                <a:cs typeface="Ultra"/>
                <a:sym typeface="Ultra"/>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p46"/>
          <p:cNvSpPr txBox="1"/>
          <p:nvPr>
            <p:ph idx="6" type="body"/>
          </p:nvPr>
        </p:nvSpPr>
        <p:spPr>
          <a:xfrm>
            <a:off x="9247093" y="1892770"/>
            <a:ext cx="1894703" cy="6858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600"/>
              </a:spcBef>
              <a:spcAft>
                <a:spcPts val="0"/>
              </a:spcAft>
              <a:buSzPts val="2200"/>
              <a:buNone/>
              <a:defRPr b="1" i="0" sz="2200">
                <a:solidFill>
                  <a:schemeClr val="dk1"/>
                </a:solidFill>
                <a:latin typeface="Ultra"/>
                <a:ea typeface="Ultra"/>
                <a:cs typeface="Ultra"/>
                <a:sym typeface="Ultra"/>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4" name="Google Shape;144;p46"/>
          <p:cNvSpPr txBox="1"/>
          <p:nvPr>
            <p:ph idx="7" type="body"/>
          </p:nvPr>
        </p:nvSpPr>
        <p:spPr>
          <a:xfrm>
            <a:off x="501367" y="2691562"/>
            <a:ext cx="1894701" cy="3144462"/>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600"/>
              </a:spcBef>
              <a:spcAft>
                <a:spcPts val="0"/>
              </a:spcAft>
              <a:buSzPts val="1800"/>
              <a:buChar char="•"/>
              <a:defRPr b="0" i="0">
                <a:latin typeface="Ultra"/>
                <a:ea typeface="Ultra"/>
                <a:cs typeface="Ultra"/>
                <a:sym typeface="Ultra"/>
              </a:defRPr>
            </a:lvl1pPr>
            <a:lvl2pPr indent="-330200" lvl="1" marL="914400" algn="l">
              <a:lnSpc>
                <a:spcPct val="100000"/>
              </a:lnSpc>
              <a:spcBef>
                <a:spcPts val="500"/>
              </a:spcBef>
              <a:spcAft>
                <a:spcPts val="0"/>
              </a:spcAft>
              <a:buSzPts val="1600"/>
              <a:buChar char="•"/>
              <a:defRPr b="0" i="0">
                <a:latin typeface="Ultra"/>
                <a:ea typeface="Ultra"/>
                <a:cs typeface="Ultra"/>
                <a:sym typeface="Ultra"/>
              </a:defRPr>
            </a:lvl2pPr>
            <a:lvl3pPr indent="-317500" lvl="2" marL="1371600" algn="l">
              <a:lnSpc>
                <a:spcPct val="100000"/>
              </a:lnSpc>
              <a:spcBef>
                <a:spcPts val="500"/>
              </a:spcBef>
              <a:spcAft>
                <a:spcPts val="0"/>
              </a:spcAft>
              <a:buSzPts val="1400"/>
              <a:buChar char="•"/>
              <a:defRPr b="0" i="0">
                <a:latin typeface="Ultra"/>
                <a:ea typeface="Ultra"/>
                <a:cs typeface="Ultra"/>
                <a:sym typeface="Ultra"/>
              </a:defRPr>
            </a:lvl3pPr>
            <a:lvl4pPr indent="-304800" lvl="3" marL="1828800" algn="l">
              <a:lnSpc>
                <a:spcPct val="100000"/>
              </a:lnSpc>
              <a:spcBef>
                <a:spcPts val="500"/>
              </a:spcBef>
              <a:spcAft>
                <a:spcPts val="0"/>
              </a:spcAft>
              <a:buSzPts val="1200"/>
              <a:buChar char="•"/>
              <a:defRPr b="0" i="0">
                <a:latin typeface="Ultra"/>
                <a:ea typeface="Ultra"/>
                <a:cs typeface="Ultra"/>
                <a:sym typeface="Ultra"/>
              </a:defRPr>
            </a:lvl4pPr>
            <a:lvl5pPr indent="-304800" lvl="4" marL="2286000" algn="l">
              <a:lnSpc>
                <a:spcPct val="100000"/>
              </a:lnSpc>
              <a:spcBef>
                <a:spcPts val="500"/>
              </a:spcBef>
              <a:spcAft>
                <a:spcPts val="0"/>
              </a:spcAft>
              <a:buSzPts val="1200"/>
              <a:buChar char="•"/>
              <a:defRPr b="0" i="0">
                <a:latin typeface="Ultra"/>
                <a:ea typeface="Ultra"/>
                <a:cs typeface="Ultra"/>
                <a:sym typeface="Ultr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5" name="Google Shape;145;p46"/>
          <p:cNvSpPr txBox="1"/>
          <p:nvPr>
            <p:ph idx="8" type="body"/>
          </p:nvPr>
        </p:nvSpPr>
        <p:spPr>
          <a:xfrm>
            <a:off x="2689085" y="2691562"/>
            <a:ext cx="1894701" cy="3144462"/>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600"/>
              </a:spcBef>
              <a:spcAft>
                <a:spcPts val="0"/>
              </a:spcAft>
              <a:buSzPts val="1800"/>
              <a:buChar char="•"/>
              <a:defRPr b="0" i="0">
                <a:latin typeface="Ultra"/>
                <a:ea typeface="Ultra"/>
                <a:cs typeface="Ultra"/>
                <a:sym typeface="Ultra"/>
              </a:defRPr>
            </a:lvl1pPr>
            <a:lvl2pPr indent="-330200" lvl="1" marL="914400" algn="l">
              <a:lnSpc>
                <a:spcPct val="100000"/>
              </a:lnSpc>
              <a:spcBef>
                <a:spcPts val="500"/>
              </a:spcBef>
              <a:spcAft>
                <a:spcPts val="0"/>
              </a:spcAft>
              <a:buSzPts val="1600"/>
              <a:buChar char="•"/>
              <a:defRPr b="0" i="0">
                <a:latin typeface="Ultra"/>
                <a:ea typeface="Ultra"/>
                <a:cs typeface="Ultra"/>
                <a:sym typeface="Ultra"/>
              </a:defRPr>
            </a:lvl2pPr>
            <a:lvl3pPr indent="-317500" lvl="2" marL="1371600" algn="l">
              <a:lnSpc>
                <a:spcPct val="100000"/>
              </a:lnSpc>
              <a:spcBef>
                <a:spcPts val="500"/>
              </a:spcBef>
              <a:spcAft>
                <a:spcPts val="0"/>
              </a:spcAft>
              <a:buSzPts val="1400"/>
              <a:buChar char="•"/>
              <a:defRPr b="0" i="0">
                <a:latin typeface="Ultra"/>
                <a:ea typeface="Ultra"/>
                <a:cs typeface="Ultra"/>
                <a:sym typeface="Ultra"/>
              </a:defRPr>
            </a:lvl3pPr>
            <a:lvl4pPr indent="-304800" lvl="3" marL="1828800" algn="l">
              <a:lnSpc>
                <a:spcPct val="100000"/>
              </a:lnSpc>
              <a:spcBef>
                <a:spcPts val="500"/>
              </a:spcBef>
              <a:spcAft>
                <a:spcPts val="0"/>
              </a:spcAft>
              <a:buSzPts val="1200"/>
              <a:buChar char="•"/>
              <a:defRPr b="0" i="0">
                <a:latin typeface="Ultra"/>
                <a:ea typeface="Ultra"/>
                <a:cs typeface="Ultra"/>
                <a:sym typeface="Ultra"/>
              </a:defRPr>
            </a:lvl4pPr>
            <a:lvl5pPr indent="-304800" lvl="4" marL="2286000" algn="l">
              <a:lnSpc>
                <a:spcPct val="100000"/>
              </a:lnSpc>
              <a:spcBef>
                <a:spcPts val="500"/>
              </a:spcBef>
              <a:spcAft>
                <a:spcPts val="0"/>
              </a:spcAft>
              <a:buSzPts val="1200"/>
              <a:buChar char="•"/>
              <a:defRPr b="0" i="0">
                <a:latin typeface="Ultra"/>
                <a:ea typeface="Ultra"/>
                <a:cs typeface="Ultra"/>
                <a:sym typeface="Ultr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46"/>
          <p:cNvSpPr txBox="1"/>
          <p:nvPr>
            <p:ph idx="9" type="body"/>
          </p:nvPr>
        </p:nvSpPr>
        <p:spPr>
          <a:xfrm>
            <a:off x="4876801" y="2691562"/>
            <a:ext cx="1894701" cy="3144462"/>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600"/>
              </a:spcBef>
              <a:spcAft>
                <a:spcPts val="0"/>
              </a:spcAft>
              <a:buSzPts val="1800"/>
              <a:buChar char="•"/>
              <a:defRPr b="0" i="0">
                <a:latin typeface="Ultra"/>
                <a:ea typeface="Ultra"/>
                <a:cs typeface="Ultra"/>
                <a:sym typeface="Ultra"/>
              </a:defRPr>
            </a:lvl1pPr>
            <a:lvl2pPr indent="-330200" lvl="1" marL="914400" algn="l">
              <a:lnSpc>
                <a:spcPct val="100000"/>
              </a:lnSpc>
              <a:spcBef>
                <a:spcPts val="500"/>
              </a:spcBef>
              <a:spcAft>
                <a:spcPts val="0"/>
              </a:spcAft>
              <a:buSzPts val="1600"/>
              <a:buChar char="•"/>
              <a:defRPr b="0" i="0">
                <a:latin typeface="Ultra"/>
                <a:ea typeface="Ultra"/>
                <a:cs typeface="Ultra"/>
                <a:sym typeface="Ultra"/>
              </a:defRPr>
            </a:lvl2pPr>
            <a:lvl3pPr indent="-317500" lvl="2" marL="1371600" algn="l">
              <a:lnSpc>
                <a:spcPct val="100000"/>
              </a:lnSpc>
              <a:spcBef>
                <a:spcPts val="500"/>
              </a:spcBef>
              <a:spcAft>
                <a:spcPts val="0"/>
              </a:spcAft>
              <a:buSzPts val="1400"/>
              <a:buChar char="•"/>
              <a:defRPr b="0" i="0">
                <a:latin typeface="Ultra"/>
                <a:ea typeface="Ultra"/>
                <a:cs typeface="Ultra"/>
                <a:sym typeface="Ultra"/>
              </a:defRPr>
            </a:lvl3pPr>
            <a:lvl4pPr indent="-304800" lvl="3" marL="1828800" algn="l">
              <a:lnSpc>
                <a:spcPct val="100000"/>
              </a:lnSpc>
              <a:spcBef>
                <a:spcPts val="500"/>
              </a:spcBef>
              <a:spcAft>
                <a:spcPts val="0"/>
              </a:spcAft>
              <a:buSzPts val="1200"/>
              <a:buChar char="•"/>
              <a:defRPr b="0" i="0">
                <a:latin typeface="Ultra"/>
                <a:ea typeface="Ultra"/>
                <a:cs typeface="Ultra"/>
                <a:sym typeface="Ultra"/>
              </a:defRPr>
            </a:lvl4pPr>
            <a:lvl5pPr indent="-304800" lvl="4" marL="2286000" algn="l">
              <a:lnSpc>
                <a:spcPct val="100000"/>
              </a:lnSpc>
              <a:spcBef>
                <a:spcPts val="500"/>
              </a:spcBef>
              <a:spcAft>
                <a:spcPts val="0"/>
              </a:spcAft>
              <a:buSzPts val="1200"/>
              <a:buChar char="•"/>
              <a:defRPr b="0" i="0">
                <a:latin typeface="Ultra"/>
                <a:ea typeface="Ultra"/>
                <a:cs typeface="Ultra"/>
                <a:sym typeface="Ultr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7" name="Google Shape;147;p46"/>
          <p:cNvSpPr txBox="1"/>
          <p:nvPr>
            <p:ph idx="13" type="body"/>
          </p:nvPr>
        </p:nvSpPr>
        <p:spPr>
          <a:xfrm>
            <a:off x="7067010" y="2691562"/>
            <a:ext cx="1894701" cy="3144462"/>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600"/>
              </a:spcBef>
              <a:spcAft>
                <a:spcPts val="0"/>
              </a:spcAft>
              <a:buSzPts val="1800"/>
              <a:buChar char="•"/>
              <a:defRPr b="0" i="0">
                <a:latin typeface="Ultra"/>
                <a:ea typeface="Ultra"/>
                <a:cs typeface="Ultra"/>
                <a:sym typeface="Ultra"/>
              </a:defRPr>
            </a:lvl1pPr>
            <a:lvl2pPr indent="-330200" lvl="1" marL="914400" algn="l">
              <a:lnSpc>
                <a:spcPct val="100000"/>
              </a:lnSpc>
              <a:spcBef>
                <a:spcPts val="500"/>
              </a:spcBef>
              <a:spcAft>
                <a:spcPts val="0"/>
              </a:spcAft>
              <a:buSzPts val="1600"/>
              <a:buChar char="•"/>
              <a:defRPr b="0" i="0">
                <a:latin typeface="Ultra"/>
                <a:ea typeface="Ultra"/>
                <a:cs typeface="Ultra"/>
                <a:sym typeface="Ultra"/>
              </a:defRPr>
            </a:lvl2pPr>
            <a:lvl3pPr indent="-317500" lvl="2" marL="1371600" algn="l">
              <a:lnSpc>
                <a:spcPct val="100000"/>
              </a:lnSpc>
              <a:spcBef>
                <a:spcPts val="500"/>
              </a:spcBef>
              <a:spcAft>
                <a:spcPts val="0"/>
              </a:spcAft>
              <a:buSzPts val="1400"/>
              <a:buChar char="•"/>
              <a:defRPr b="0" i="0">
                <a:latin typeface="Ultra"/>
                <a:ea typeface="Ultra"/>
                <a:cs typeface="Ultra"/>
                <a:sym typeface="Ultra"/>
              </a:defRPr>
            </a:lvl3pPr>
            <a:lvl4pPr indent="-304800" lvl="3" marL="1828800" algn="l">
              <a:lnSpc>
                <a:spcPct val="100000"/>
              </a:lnSpc>
              <a:spcBef>
                <a:spcPts val="500"/>
              </a:spcBef>
              <a:spcAft>
                <a:spcPts val="0"/>
              </a:spcAft>
              <a:buSzPts val="1200"/>
              <a:buChar char="•"/>
              <a:defRPr b="0" i="0">
                <a:latin typeface="Ultra"/>
                <a:ea typeface="Ultra"/>
                <a:cs typeface="Ultra"/>
                <a:sym typeface="Ultra"/>
              </a:defRPr>
            </a:lvl4pPr>
            <a:lvl5pPr indent="-304800" lvl="4" marL="2286000" algn="l">
              <a:lnSpc>
                <a:spcPct val="100000"/>
              </a:lnSpc>
              <a:spcBef>
                <a:spcPts val="500"/>
              </a:spcBef>
              <a:spcAft>
                <a:spcPts val="0"/>
              </a:spcAft>
              <a:buSzPts val="1200"/>
              <a:buChar char="•"/>
              <a:defRPr b="0" i="0">
                <a:latin typeface="Ultra"/>
                <a:ea typeface="Ultra"/>
                <a:cs typeface="Ultra"/>
                <a:sym typeface="Ultr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 name="Google Shape;148;p46"/>
          <p:cNvSpPr txBox="1"/>
          <p:nvPr>
            <p:ph idx="14" type="body"/>
          </p:nvPr>
        </p:nvSpPr>
        <p:spPr>
          <a:xfrm>
            <a:off x="9247095" y="2691562"/>
            <a:ext cx="1894701" cy="3144462"/>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600"/>
              </a:spcBef>
              <a:spcAft>
                <a:spcPts val="0"/>
              </a:spcAft>
              <a:buSzPts val="1800"/>
              <a:buChar char="•"/>
              <a:defRPr b="0" i="0">
                <a:latin typeface="Ultra"/>
                <a:ea typeface="Ultra"/>
                <a:cs typeface="Ultra"/>
                <a:sym typeface="Ultra"/>
              </a:defRPr>
            </a:lvl1pPr>
            <a:lvl2pPr indent="-330200" lvl="1" marL="914400" algn="l">
              <a:lnSpc>
                <a:spcPct val="100000"/>
              </a:lnSpc>
              <a:spcBef>
                <a:spcPts val="500"/>
              </a:spcBef>
              <a:spcAft>
                <a:spcPts val="0"/>
              </a:spcAft>
              <a:buSzPts val="1600"/>
              <a:buChar char="•"/>
              <a:defRPr b="0" i="0">
                <a:latin typeface="Ultra"/>
                <a:ea typeface="Ultra"/>
                <a:cs typeface="Ultra"/>
                <a:sym typeface="Ultra"/>
              </a:defRPr>
            </a:lvl2pPr>
            <a:lvl3pPr indent="-317500" lvl="2" marL="1371600" algn="l">
              <a:lnSpc>
                <a:spcPct val="100000"/>
              </a:lnSpc>
              <a:spcBef>
                <a:spcPts val="500"/>
              </a:spcBef>
              <a:spcAft>
                <a:spcPts val="0"/>
              </a:spcAft>
              <a:buSzPts val="1400"/>
              <a:buChar char="•"/>
              <a:defRPr b="0" i="0">
                <a:latin typeface="Ultra"/>
                <a:ea typeface="Ultra"/>
                <a:cs typeface="Ultra"/>
                <a:sym typeface="Ultra"/>
              </a:defRPr>
            </a:lvl3pPr>
            <a:lvl4pPr indent="-304800" lvl="3" marL="1828800" algn="l">
              <a:lnSpc>
                <a:spcPct val="100000"/>
              </a:lnSpc>
              <a:spcBef>
                <a:spcPts val="500"/>
              </a:spcBef>
              <a:spcAft>
                <a:spcPts val="0"/>
              </a:spcAft>
              <a:buSzPts val="1200"/>
              <a:buChar char="•"/>
              <a:defRPr b="0" i="0">
                <a:latin typeface="Ultra"/>
                <a:ea typeface="Ultra"/>
                <a:cs typeface="Ultra"/>
                <a:sym typeface="Ultra"/>
              </a:defRPr>
            </a:lvl4pPr>
            <a:lvl5pPr indent="-304800" lvl="4" marL="2286000" algn="l">
              <a:lnSpc>
                <a:spcPct val="100000"/>
              </a:lnSpc>
              <a:spcBef>
                <a:spcPts val="500"/>
              </a:spcBef>
              <a:spcAft>
                <a:spcPts val="0"/>
              </a:spcAft>
              <a:buSzPts val="1200"/>
              <a:buChar char="•"/>
              <a:defRPr b="0" i="0">
                <a:latin typeface="Ultra"/>
                <a:ea typeface="Ultra"/>
                <a:cs typeface="Ultra"/>
                <a:sym typeface="Ultr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9" name="Google Shape;149;p46"/>
          <p:cNvSpPr txBox="1"/>
          <p:nvPr>
            <p:ph idx="12" type="sldNum"/>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900">
                <a:solidFill>
                  <a:schemeClr val="dk1"/>
                </a:solidFill>
                <a:latin typeface="Ultra"/>
                <a:ea typeface="Ultra"/>
                <a:cs typeface="Ultra"/>
                <a:sym typeface="Ultra"/>
              </a:defRPr>
            </a:lvl1pPr>
            <a:lvl2pPr indent="0" lvl="1" marL="0" algn="r">
              <a:spcBef>
                <a:spcPts val="0"/>
              </a:spcBef>
              <a:buNone/>
              <a:defRPr b="1" i="0" sz="900">
                <a:solidFill>
                  <a:schemeClr val="dk1"/>
                </a:solidFill>
                <a:latin typeface="Ultra"/>
                <a:ea typeface="Ultra"/>
                <a:cs typeface="Ultra"/>
                <a:sym typeface="Ultra"/>
              </a:defRPr>
            </a:lvl2pPr>
            <a:lvl3pPr indent="0" lvl="2" marL="0" algn="r">
              <a:spcBef>
                <a:spcPts val="0"/>
              </a:spcBef>
              <a:buNone/>
              <a:defRPr b="1" i="0" sz="900">
                <a:solidFill>
                  <a:schemeClr val="dk1"/>
                </a:solidFill>
                <a:latin typeface="Ultra"/>
                <a:ea typeface="Ultra"/>
                <a:cs typeface="Ultra"/>
                <a:sym typeface="Ultra"/>
              </a:defRPr>
            </a:lvl3pPr>
            <a:lvl4pPr indent="0" lvl="3" marL="0" algn="r">
              <a:spcBef>
                <a:spcPts val="0"/>
              </a:spcBef>
              <a:buNone/>
              <a:defRPr b="1" i="0" sz="900">
                <a:solidFill>
                  <a:schemeClr val="dk1"/>
                </a:solidFill>
                <a:latin typeface="Ultra"/>
                <a:ea typeface="Ultra"/>
                <a:cs typeface="Ultra"/>
                <a:sym typeface="Ultra"/>
              </a:defRPr>
            </a:lvl4pPr>
            <a:lvl5pPr indent="0" lvl="4" marL="0" algn="r">
              <a:spcBef>
                <a:spcPts val="0"/>
              </a:spcBef>
              <a:buNone/>
              <a:defRPr b="1" i="0" sz="900">
                <a:solidFill>
                  <a:schemeClr val="dk1"/>
                </a:solidFill>
                <a:latin typeface="Ultra"/>
                <a:ea typeface="Ultra"/>
                <a:cs typeface="Ultra"/>
                <a:sym typeface="Ultra"/>
              </a:defRPr>
            </a:lvl5pPr>
            <a:lvl6pPr indent="0" lvl="5" marL="0" algn="r">
              <a:spcBef>
                <a:spcPts val="0"/>
              </a:spcBef>
              <a:buNone/>
              <a:defRPr b="1" i="0" sz="900">
                <a:solidFill>
                  <a:schemeClr val="dk1"/>
                </a:solidFill>
                <a:latin typeface="Ultra"/>
                <a:ea typeface="Ultra"/>
                <a:cs typeface="Ultra"/>
                <a:sym typeface="Ultra"/>
              </a:defRPr>
            </a:lvl6pPr>
            <a:lvl7pPr indent="0" lvl="6" marL="0" algn="r">
              <a:spcBef>
                <a:spcPts val="0"/>
              </a:spcBef>
              <a:buNone/>
              <a:defRPr b="1" i="0" sz="900">
                <a:solidFill>
                  <a:schemeClr val="dk1"/>
                </a:solidFill>
                <a:latin typeface="Ultra"/>
                <a:ea typeface="Ultra"/>
                <a:cs typeface="Ultra"/>
                <a:sym typeface="Ultra"/>
              </a:defRPr>
            </a:lvl7pPr>
            <a:lvl8pPr indent="0" lvl="7" marL="0" algn="r">
              <a:spcBef>
                <a:spcPts val="0"/>
              </a:spcBef>
              <a:buNone/>
              <a:defRPr b="1" i="0" sz="900">
                <a:solidFill>
                  <a:schemeClr val="dk1"/>
                </a:solidFill>
                <a:latin typeface="Ultra"/>
                <a:ea typeface="Ultra"/>
                <a:cs typeface="Ultra"/>
                <a:sym typeface="Ultra"/>
              </a:defRPr>
            </a:lvl8pPr>
            <a:lvl9pPr indent="0" lvl="8" marL="0" algn="r">
              <a:spcBef>
                <a:spcPts val="0"/>
              </a:spcBef>
              <a:buNone/>
              <a:defRPr b="1" i="0" sz="900">
                <a:solidFill>
                  <a:schemeClr val="dk1"/>
                </a:solidFill>
                <a:latin typeface="Ultra"/>
                <a:ea typeface="Ultra"/>
                <a:cs typeface="Ultra"/>
                <a:sym typeface="Ultr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showMasterSp="0">
  <p:cSld name="2 chart layout">
    <p:spTree>
      <p:nvGrpSpPr>
        <p:cNvPr id="150" name="Shape 150"/>
        <p:cNvGrpSpPr/>
        <p:nvPr/>
      </p:nvGrpSpPr>
      <p:grpSpPr>
        <a:xfrm>
          <a:off x="0" y="0"/>
          <a:ext cx="0" cy="0"/>
          <a:chOff x="0" y="0"/>
          <a:chExt cx="0" cy="0"/>
        </a:xfrm>
      </p:grpSpPr>
      <p:pic>
        <p:nvPicPr>
          <p:cNvPr id="151" name="Google Shape;151;p47"/>
          <p:cNvPicPr preferRelativeResize="0"/>
          <p:nvPr/>
        </p:nvPicPr>
        <p:blipFill rotWithShape="1">
          <a:blip r:embed="rId2">
            <a:alphaModFix/>
          </a:blip>
          <a:srcRect b="0" l="0" r="0" t="0"/>
          <a:stretch/>
        </p:blipFill>
        <p:spPr>
          <a:xfrm>
            <a:off x="5334000" y="0"/>
            <a:ext cx="6858000" cy="6858000"/>
          </a:xfrm>
          <a:prstGeom prst="rect">
            <a:avLst/>
          </a:prstGeom>
          <a:noFill/>
          <a:ln>
            <a:noFill/>
          </a:ln>
        </p:spPr>
      </p:pic>
      <p:sp>
        <p:nvSpPr>
          <p:cNvPr id="152" name="Google Shape;152;p47"/>
          <p:cNvSpPr/>
          <p:nvPr>
            <p:ph idx="2" type="chart"/>
          </p:nvPr>
        </p:nvSpPr>
        <p:spPr>
          <a:xfrm>
            <a:off x="501365" y="2686283"/>
            <a:ext cx="5388794" cy="2855152"/>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1600"/>
              </a:spcBef>
              <a:spcAft>
                <a:spcPts val="0"/>
              </a:spcAft>
              <a:buClr>
                <a:schemeClr val="dk1"/>
              </a:buClr>
              <a:buSzPts val="1800"/>
              <a:buFont typeface="Arial"/>
              <a:buChar char="•"/>
              <a:defRPr b="0" i="0" sz="1800" u="none" cap="none" strike="noStrike">
                <a:solidFill>
                  <a:schemeClr val="dk1"/>
                </a:solidFill>
                <a:latin typeface="Ultra"/>
                <a:ea typeface="Ultra"/>
                <a:cs typeface="Ultra"/>
                <a:sym typeface="Ultra"/>
              </a:defRPr>
            </a:lvl1pPr>
            <a:lvl2pPr lvl="1"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Ultra"/>
                <a:ea typeface="Ultra"/>
                <a:cs typeface="Ultra"/>
                <a:sym typeface="Ultra"/>
              </a:defRPr>
            </a:lvl2pPr>
            <a:lvl3pPr lvl="2" marR="0" rtl="0" algn="l">
              <a:lnSpc>
                <a:spcPct val="100000"/>
              </a:lnSpc>
              <a:spcBef>
                <a:spcPts val="500"/>
              </a:spcBef>
              <a:spcAft>
                <a:spcPts val="0"/>
              </a:spcAft>
              <a:buClr>
                <a:schemeClr val="dk1"/>
              </a:buClr>
              <a:buSzPts val="1400"/>
              <a:buFont typeface="Arial"/>
              <a:buChar char="•"/>
              <a:defRPr b="0" i="0" sz="1400" u="none" cap="none" strike="noStrike">
                <a:solidFill>
                  <a:schemeClr val="dk1"/>
                </a:solidFill>
                <a:latin typeface="Ultra"/>
                <a:ea typeface="Ultra"/>
                <a:cs typeface="Ultra"/>
                <a:sym typeface="Ultra"/>
              </a:defRPr>
            </a:lvl3pPr>
            <a:lvl4pPr lvl="3" marR="0" rtl="0" algn="l">
              <a:lnSpc>
                <a:spcPct val="100000"/>
              </a:lnSpc>
              <a:spcBef>
                <a:spcPts val="500"/>
              </a:spcBef>
              <a:spcAft>
                <a:spcPts val="0"/>
              </a:spcAft>
              <a:buClr>
                <a:schemeClr val="dk1"/>
              </a:buClr>
              <a:buSzPts val="1200"/>
              <a:buFont typeface="Arial"/>
              <a:buChar char="•"/>
              <a:defRPr b="0" i="0" sz="1200" u="none" cap="none" strike="noStrike">
                <a:solidFill>
                  <a:schemeClr val="dk1"/>
                </a:solidFill>
                <a:latin typeface="Ultra"/>
                <a:ea typeface="Ultra"/>
                <a:cs typeface="Ultra"/>
                <a:sym typeface="Ultra"/>
              </a:defRPr>
            </a:lvl4pPr>
            <a:lvl5pPr lvl="4" marR="0" rtl="0" algn="l">
              <a:lnSpc>
                <a:spcPct val="100000"/>
              </a:lnSpc>
              <a:spcBef>
                <a:spcPts val="500"/>
              </a:spcBef>
              <a:spcAft>
                <a:spcPts val="0"/>
              </a:spcAft>
              <a:buClr>
                <a:schemeClr val="dk1"/>
              </a:buClr>
              <a:buSzPts val="1200"/>
              <a:buFont typeface="Arial"/>
              <a:buChar char="•"/>
              <a:defRPr b="0" i="0" sz="1200" u="none" cap="none" strike="noStrike">
                <a:solidFill>
                  <a:schemeClr val="dk1"/>
                </a:solidFill>
                <a:latin typeface="Ultra"/>
                <a:ea typeface="Ultra"/>
                <a:cs typeface="Ultra"/>
                <a:sym typeface="Ultr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3" name="Google Shape;153;p47"/>
          <p:cNvSpPr/>
          <p:nvPr>
            <p:ph idx="3" type="chart"/>
          </p:nvPr>
        </p:nvSpPr>
        <p:spPr>
          <a:xfrm>
            <a:off x="6143500" y="2686283"/>
            <a:ext cx="5388794" cy="2855152"/>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1600"/>
              </a:spcBef>
              <a:spcAft>
                <a:spcPts val="0"/>
              </a:spcAft>
              <a:buClr>
                <a:schemeClr val="dk1"/>
              </a:buClr>
              <a:buSzPts val="1800"/>
              <a:buFont typeface="Arial"/>
              <a:buChar char="•"/>
              <a:defRPr b="0" i="0" sz="1800" u="none" cap="none" strike="noStrike">
                <a:solidFill>
                  <a:schemeClr val="dk1"/>
                </a:solidFill>
                <a:latin typeface="Ultra"/>
                <a:ea typeface="Ultra"/>
                <a:cs typeface="Ultra"/>
                <a:sym typeface="Ultra"/>
              </a:defRPr>
            </a:lvl1pPr>
            <a:lvl2pPr lvl="1"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Ultra"/>
                <a:ea typeface="Ultra"/>
                <a:cs typeface="Ultra"/>
                <a:sym typeface="Ultra"/>
              </a:defRPr>
            </a:lvl2pPr>
            <a:lvl3pPr lvl="2" marR="0" rtl="0" algn="l">
              <a:lnSpc>
                <a:spcPct val="100000"/>
              </a:lnSpc>
              <a:spcBef>
                <a:spcPts val="500"/>
              </a:spcBef>
              <a:spcAft>
                <a:spcPts val="0"/>
              </a:spcAft>
              <a:buClr>
                <a:schemeClr val="dk1"/>
              </a:buClr>
              <a:buSzPts val="1400"/>
              <a:buFont typeface="Arial"/>
              <a:buChar char="•"/>
              <a:defRPr b="0" i="0" sz="1400" u="none" cap="none" strike="noStrike">
                <a:solidFill>
                  <a:schemeClr val="dk1"/>
                </a:solidFill>
                <a:latin typeface="Ultra"/>
                <a:ea typeface="Ultra"/>
                <a:cs typeface="Ultra"/>
                <a:sym typeface="Ultra"/>
              </a:defRPr>
            </a:lvl3pPr>
            <a:lvl4pPr lvl="3" marR="0" rtl="0" algn="l">
              <a:lnSpc>
                <a:spcPct val="100000"/>
              </a:lnSpc>
              <a:spcBef>
                <a:spcPts val="500"/>
              </a:spcBef>
              <a:spcAft>
                <a:spcPts val="0"/>
              </a:spcAft>
              <a:buClr>
                <a:schemeClr val="dk1"/>
              </a:buClr>
              <a:buSzPts val="1200"/>
              <a:buFont typeface="Arial"/>
              <a:buChar char="•"/>
              <a:defRPr b="0" i="0" sz="1200" u="none" cap="none" strike="noStrike">
                <a:solidFill>
                  <a:schemeClr val="dk1"/>
                </a:solidFill>
                <a:latin typeface="Ultra"/>
                <a:ea typeface="Ultra"/>
                <a:cs typeface="Ultra"/>
                <a:sym typeface="Ultra"/>
              </a:defRPr>
            </a:lvl4pPr>
            <a:lvl5pPr lvl="4" marR="0" rtl="0" algn="l">
              <a:lnSpc>
                <a:spcPct val="100000"/>
              </a:lnSpc>
              <a:spcBef>
                <a:spcPts val="500"/>
              </a:spcBef>
              <a:spcAft>
                <a:spcPts val="0"/>
              </a:spcAft>
              <a:buClr>
                <a:schemeClr val="dk1"/>
              </a:buClr>
              <a:buSzPts val="1200"/>
              <a:buFont typeface="Arial"/>
              <a:buChar char="•"/>
              <a:defRPr b="0" i="0" sz="1200" u="none" cap="none" strike="noStrike">
                <a:solidFill>
                  <a:schemeClr val="dk1"/>
                </a:solidFill>
                <a:latin typeface="Ultra"/>
                <a:ea typeface="Ultra"/>
                <a:cs typeface="Ultra"/>
                <a:sym typeface="Ultr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4" name="Google Shape;154;p47"/>
          <p:cNvSpPr txBox="1"/>
          <p:nvPr>
            <p:ph type="title"/>
          </p:nvPr>
        </p:nvSpPr>
        <p:spPr>
          <a:xfrm>
            <a:off x="501566" y="110828"/>
            <a:ext cx="11030727" cy="1138611"/>
          </a:xfrm>
          <a:prstGeom prst="rect">
            <a:avLst/>
          </a:prstGeom>
          <a:noFill/>
          <a:ln>
            <a:noFill/>
          </a:ln>
        </p:spPr>
        <p:txBody>
          <a:bodyPr anchorCtr="0" anchor="b" bIns="91425" lIns="91425" spcFirstLastPara="1" rIns="91425" wrap="square" tIns="91425">
            <a:noAutofit/>
          </a:bodyPr>
          <a:lstStyle>
            <a:lvl1pPr lvl="0" algn="l">
              <a:lnSpc>
                <a:spcPct val="90000"/>
              </a:lnSpc>
              <a:spcBef>
                <a:spcPts val="0"/>
              </a:spcBef>
              <a:spcAft>
                <a:spcPts val="0"/>
              </a:spcAft>
              <a:buClr>
                <a:schemeClr val="dk1"/>
              </a:buClr>
              <a:buSzPts val="28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47"/>
          <p:cNvSpPr txBox="1"/>
          <p:nvPr>
            <p:ph idx="1" type="body"/>
          </p:nvPr>
        </p:nvSpPr>
        <p:spPr>
          <a:xfrm>
            <a:off x="501365" y="1954762"/>
            <a:ext cx="5388794" cy="6858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600"/>
              </a:spcBef>
              <a:spcAft>
                <a:spcPts val="0"/>
              </a:spcAft>
              <a:buSzPts val="2200"/>
              <a:buNone/>
              <a:defRPr b="1" i="0" sz="2200">
                <a:solidFill>
                  <a:schemeClr val="dk1"/>
                </a:solidFill>
                <a:latin typeface="Ultra"/>
                <a:ea typeface="Ultra"/>
                <a:cs typeface="Ultra"/>
                <a:sym typeface="Ultra"/>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47"/>
          <p:cNvSpPr txBox="1"/>
          <p:nvPr>
            <p:ph idx="4" type="body"/>
          </p:nvPr>
        </p:nvSpPr>
        <p:spPr>
          <a:xfrm>
            <a:off x="6143500" y="1954762"/>
            <a:ext cx="5388794" cy="6858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600"/>
              </a:spcBef>
              <a:spcAft>
                <a:spcPts val="0"/>
              </a:spcAft>
              <a:buSzPts val="2200"/>
              <a:buNone/>
              <a:defRPr b="1" i="0" sz="2200">
                <a:solidFill>
                  <a:schemeClr val="dk1"/>
                </a:solidFill>
                <a:latin typeface="Ultra"/>
                <a:ea typeface="Ultra"/>
                <a:cs typeface="Ultra"/>
                <a:sym typeface="Ultra"/>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p47"/>
          <p:cNvSpPr txBox="1"/>
          <p:nvPr>
            <p:ph idx="5" type="body"/>
          </p:nvPr>
        </p:nvSpPr>
        <p:spPr>
          <a:xfrm>
            <a:off x="502920" y="1258913"/>
            <a:ext cx="10789920" cy="47548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SzPts val="1870"/>
              <a:buFont typeface="Ultra"/>
              <a:buNone/>
              <a:defRPr b="0" i="0" sz="1870">
                <a:latin typeface="Ultra"/>
                <a:ea typeface="Ultra"/>
                <a:cs typeface="Ultra"/>
                <a:sym typeface="Ultra"/>
              </a:defRPr>
            </a:lvl1pPr>
            <a:lvl2pPr indent="-228600" lvl="1" marL="914400" algn="l">
              <a:lnSpc>
                <a:spcPct val="100000"/>
              </a:lnSpc>
              <a:spcBef>
                <a:spcPts val="500"/>
              </a:spcBef>
              <a:spcAft>
                <a:spcPts val="0"/>
              </a:spcAft>
              <a:buSzPts val="1600"/>
              <a:buFont typeface="Ultra"/>
              <a:buNone/>
              <a:defRPr/>
            </a:lvl2pPr>
            <a:lvl3pPr indent="-228600" lvl="2" marL="1371600" algn="l">
              <a:lnSpc>
                <a:spcPct val="100000"/>
              </a:lnSpc>
              <a:spcBef>
                <a:spcPts val="500"/>
              </a:spcBef>
              <a:spcAft>
                <a:spcPts val="0"/>
              </a:spcAft>
              <a:buSzPts val="1400"/>
              <a:buFont typeface="Ultra"/>
              <a:buNone/>
              <a:defRPr/>
            </a:lvl3pPr>
            <a:lvl4pPr indent="-228600" lvl="3" marL="1828800" algn="l">
              <a:lnSpc>
                <a:spcPct val="100000"/>
              </a:lnSpc>
              <a:spcBef>
                <a:spcPts val="500"/>
              </a:spcBef>
              <a:spcAft>
                <a:spcPts val="0"/>
              </a:spcAft>
              <a:buSzPts val="1200"/>
              <a:buFont typeface="Ultra"/>
              <a:buNone/>
              <a:defRPr/>
            </a:lvl4pPr>
            <a:lvl5pPr indent="-228600" lvl="4" marL="2286000" algn="l">
              <a:lnSpc>
                <a:spcPct val="100000"/>
              </a:lnSpc>
              <a:spcBef>
                <a:spcPts val="500"/>
              </a:spcBef>
              <a:spcAft>
                <a:spcPts val="0"/>
              </a:spcAft>
              <a:buSzPts val="1200"/>
              <a:buFont typeface="Ultra"/>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 name="Google Shape;158;p47"/>
          <p:cNvSpPr txBox="1"/>
          <p:nvPr>
            <p:ph idx="12" type="sldNum"/>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900">
                <a:solidFill>
                  <a:schemeClr val="dk1"/>
                </a:solidFill>
                <a:latin typeface="Ultra"/>
                <a:ea typeface="Ultra"/>
                <a:cs typeface="Ultra"/>
                <a:sym typeface="Ultra"/>
              </a:defRPr>
            </a:lvl1pPr>
            <a:lvl2pPr indent="0" lvl="1" marL="0" algn="r">
              <a:spcBef>
                <a:spcPts val="0"/>
              </a:spcBef>
              <a:buNone/>
              <a:defRPr b="1" i="0" sz="900">
                <a:solidFill>
                  <a:schemeClr val="dk1"/>
                </a:solidFill>
                <a:latin typeface="Ultra"/>
                <a:ea typeface="Ultra"/>
                <a:cs typeface="Ultra"/>
                <a:sym typeface="Ultra"/>
              </a:defRPr>
            </a:lvl2pPr>
            <a:lvl3pPr indent="0" lvl="2" marL="0" algn="r">
              <a:spcBef>
                <a:spcPts val="0"/>
              </a:spcBef>
              <a:buNone/>
              <a:defRPr b="1" i="0" sz="900">
                <a:solidFill>
                  <a:schemeClr val="dk1"/>
                </a:solidFill>
                <a:latin typeface="Ultra"/>
                <a:ea typeface="Ultra"/>
                <a:cs typeface="Ultra"/>
                <a:sym typeface="Ultra"/>
              </a:defRPr>
            </a:lvl3pPr>
            <a:lvl4pPr indent="0" lvl="3" marL="0" algn="r">
              <a:spcBef>
                <a:spcPts val="0"/>
              </a:spcBef>
              <a:buNone/>
              <a:defRPr b="1" i="0" sz="900">
                <a:solidFill>
                  <a:schemeClr val="dk1"/>
                </a:solidFill>
                <a:latin typeface="Ultra"/>
                <a:ea typeface="Ultra"/>
                <a:cs typeface="Ultra"/>
                <a:sym typeface="Ultra"/>
              </a:defRPr>
            </a:lvl4pPr>
            <a:lvl5pPr indent="0" lvl="4" marL="0" algn="r">
              <a:spcBef>
                <a:spcPts val="0"/>
              </a:spcBef>
              <a:buNone/>
              <a:defRPr b="1" i="0" sz="900">
                <a:solidFill>
                  <a:schemeClr val="dk1"/>
                </a:solidFill>
                <a:latin typeface="Ultra"/>
                <a:ea typeface="Ultra"/>
                <a:cs typeface="Ultra"/>
                <a:sym typeface="Ultra"/>
              </a:defRPr>
            </a:lvl5pPr>
            <a:lvl6pPr indent="0" lvl="5" marL="0" algn="r">
              <a:spcBef>
                <a:spcPts val="0"/>
              </a:spcBef>
              <a:buNone/>
              <a:defRPr b="1" i="0" sz="900">
                <a:solidFill>
                  <a:schemeClr val="dk1"/>
                </a:solidFill>
                <a:latin typeface="Ultra"/>
                <a:ea typeface="Ultra"/>
                <a:cs typeface="Ultra"/>
                <a:sym typeface="Ultra"/>
              </a:defRPr>
            </a:lvl6pPr>
            <a:lvl7pPr indent="0" lvl="6" marL="0" algn="r">
              <a:spcBef>
                <a:spcPts val="0"/>
              </a:spcBef>
              <a:buNone/>
              <a:defRPr b="1" i="0" sz="900">
                <a:solidFill>
                  <a:schemeClr val="dk1"/>
                </a:solidFill>
                <a:latin typeface="Ultra"/>
                <a:ea typeface="Ultra"/>
                <a:cs typeface="Ultra"/>
                <a:sym typeface="Ultra"/>
              </a:defRPr>
            </a:lvl7pPr>
            <a:lvl8pPr indent="0" lvl="7" marL="0" algn="r">
              <a:spcBef>
                <a:spcPts val="0"/>
              </a:spcBef>
              <a:buNone/>
              <a:defRPr b="1" i="0" sz="900">
                <a:solidFill>
                  <a:schemeClr val="dk1"/>
                </a:solidFill>
                <a:latin typeface="Ultra"/>
                <a:ea typeface="Ultra"/>
                <a:cs typeface="Ultra"/>
                <a:sym typeface="Ultra"/>
              </a:defRPr>
            </a:lvl8pPr>
            <a:lvl9pPr indent="0" lvl="8" marL="0" algn="r">
              <a:spcBef>
                <a:spcPts val="0"/>
              </a:spcBef>
              <a:buNone/>
              <a:defRPr b="1" i="0" sz="900">
                <a:solidFill>
                  <a:schemeClr val="dk1"/>
                </a:solidFill>
                <a:latin typeface="Ultra"/>
                <a:ea typeface="Ultra"/>
                <a:cs typeface="Ultra"/>
                <a:sym typeface="Ultra"/>
              </a:defRPr>
            </a:lvl9pPr>
          </a:lstStyle>
          <a:p>
            <a:pPr indent="0" lvl="0" marL="0" rtl="0" algn="r">
              <a:spcBef>
                <a:spcPts val="0"/>
              </a:spcBef>
              <a:spcAft>
                <a:spcPts val="0"/>
              </a:spcAft>
              <a:buNone/>
            </a:pPr>
            <a:fld id="{00000000-1234-1234-1234-123412341234}" type="slidenum">
              <a:rPr lang="en-US"/>
              <a:t>‹#›</a:t>
            </a:fld>
            <a:endParaRPr/>
          </a:p>
        </p:txBody>
      </p:sp>
      <p:pic>
        <p:nvPicPr>
          <p:cNvPr id="159" name="Google Shape;159;p47"/>
          <p:cNvPicPr preferRelativeResize="0"/>
          <p:nvPr/>
        </p:nvPicPr>
        <p:blipFill rotWithShape="1">
          <a:blip r:embed="rId3">
            <a:alphaModFix/>
          </a:blip>
          <a:srcRect b="0" l="0" r="0" t="0"/>
          <a:stretch/>
        </p:blipFill>
        <p:spPr>
          <a:xfrm>
            <a:off x="502920" y="6233189"/>
            <a:ext cx="293146" cy="33471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showMasterSp="0">
  <p:cSld name="1_Title and two columns 1 - Blank">
    <p:spTree>
      <p:nvGrpSpPr>
        <p:cNvPr id="160" name="Shape 160"/>
        <p:cNvGrpSpPr/>
        <p:nvPr/>
      </p:nvGrpSpPr>
      <p:grpSpPr>
        <a:xfrm>
          <a:off x="0" y="0"/>
          <a:ext cx="0" cy="0"/>
          <a:chOff x="0" y="0"/>
          <a:chExt cx="0" cy="0"/>
        </a:xfrm>
      </p:grpSpPr>
      <p:sp>
        <p:nvSpPr>
          <p:cNvPr id="161" name="Google Shape;161;p48"/>
          <p:cNvSpPr/>
          <p:nvPr>
            <p:ph idx="2" type="chart"/>
          </p:nvPr>
        </p:nvSpPr>
        <p:spPr>
          <a:xfrm>
            <a:off x="501365" y="2686283"/>
            <a:ext cx="5388794" cy="2855152"/>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1600"/>
              </a:spcBef>
              <a:spcAft>
                <a:spcPts val="0"/>
              </a:spcAft>
              <a:buClr>
                <a:schemeClr val="dk1"/>
              </a:buClr>
              <a:buSzPts val="1800"/>
              <a:buFont typeface="Arial"/>
              <a:buChar char="•"/>
              <a:defRPr b="0" i="0" sz="1800" u="none" cap="none" strike="noStrike">
                <a:solidFill>
                  <a:schemeClr val="dk1"/>
                </a:solidFill>
                <a:latin typeface="Ultra"/>
                <a:ea typeface="Ultra"/>
                <a:cs typeface="Ultra"/>
                <a:sym typeface="Ultra"/>
              </a:defRPr>
            </a:lvl1pPr>
            <a:lvl2pPr lvl="1"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Ultra"/>
                <a:ea typeface="Ultra"/>
                <a:cs typeface="Ultra"/>
                <a:sym typeface="Ultra"/>
              </a:defRPr>
            </a:lvl2pPr>
            <a:lvl3pPr lvl="2" marR="0" rtl="0" algn="l">
              <a:lnSpc>
                <a:spcPct val="100000"/>
              </a:lnSpc>
              <a:spcBef>
                <a:spcPts val="500"/>
              </a:spcBef>
              <a:spcAft>
                <a:spcPts val="0"/>
              </a:spcAft>
              <a:buClr>
                <a:schemeClr val="dk1"/>
              </a:buClr>
              <a:buSzPts val="1400"/>
              <a:buFont typeface="Arial"/>
              <a:buChar char="•"/>
              <a:defRPr b="0" i="0" sz="1400" u="none" cap="none" strike="noStrike">
                <a:solidFill>
                  <a:schemeClr val="dk1"/>
                </a:solidFill>
                <a:latin typeface="Ultra"/>
                <a:ea typeface="Ultra"/>
                <a:cs typeface="Ultra"/>
                <a:sym typeface="Ultra"/>
              </a:defRPr>
            </a:lvl3pPr>
            <a:lvl4pPr lvl="3" marR="0" rtl="0" algn="l">
              <a:lnSpc>
                <a:spcPct val="100000"/>
              </a:lnSpc>
              <a:spcBef>
                <a:spcPts val="500"/>
              </a:spcBef>
              <a:spcAft>
                <a:spcPts val="0"/>
              </a:spcAft>
              <a:buClr>
                <a:schemeClr val="dk1"/>
              </a:buClr>
              <a:buSzPts val="1200"/>
              <a:buFont typeface="Arial"/>
              <a:buChar char="•"/>
              <a:defRPr b="0" i="0" sz="1200" u="none" cap="none" strike="noStrike">
                <a:solidFill>
                  <a:schemeClr val="dk1"/>
                </a:solidFill>
                <a:latin typeface="Ultra"/>
                <a:ea typeface="Ultra"/>
                <a:cs typeface="Ultra"/>
                <a:sym typeface="Ultra"/>
              </a:defRPr>
            </a:lvl4pPr>
            <a:lvl5pPr lvl="4" marR="0" rtl="0" algn="l">
              <a:lnSpc>
                <a:spcPct val="100000"/>
              </a:lnSpc>
              <a:spcBef>
                <a:spcPts val="500"/>
              </a:spcBef>
              <a:spcAft>
                <a:spcPts val="0"/>
              </a:spcAft>
              <a:buClr>
                <a:schemeClr val="dk1"/>
              </a:buClr>
              <a:buSzPts val="1200"/>
              <a:buFont typeface="Arial"/>
              <a:buChar char="•"/>
              <a:defRPr b="0" i="0" sz="1200" u="none" cap="none" strike="noStrike">
                <a:solidFill>
                  <a:schemeClr val="dk1"/>
                </a:solidFill>
                <a:latin typeface="Ultra"/>
                <a:ea typeface="Ultra"/>
                <a:cs typeface="Ultra"/>
                <a:sym typeface="Ultr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62" name="Google Shape;162;p48"/>
          <p:cNvSpPr/>
          <p:nvPr>
            <p:ph idx="3" type="chart"/>
          </p:nvPr>
        </p:nvSpPr>
        <p:spPr>
          <a:xfrm>
            <a:off x="6143500" y="2686283"/>
            <a:ext cx="5388794" cy="2855152"/>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1600"/>
              </a:spcBef>
              <a:spcAft>
                <a:spcPts val="0"/>
              </a:spcAft>
              <a:buClr>
                <a:schemeClr val="dk1"/>
              </a:buClr>
              <a:buSzPts val="1800"/>
              <a:buFont typeface="Arial"/>
              <a:buChar char="•"/>
              <a:defRPr b="0" i="0" sz="1800" u="none" cap="none" strike="noStrike">
                <a:solidFill>
                  <a:schemeClr val="dk1"/>
                </a:solidFill>
                <a:latin typeface="Ultra"/>
                <a:ea typeface="Ultra"/>
                <a:cs typeface="Ultra"/>
                <a:sym typeface="Ultra"/>
              </a:defRPr>
            </a:lvl1pPr>
            <a:lvl2pPr lvl="1"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Ultra"/>
                <a:ea typeface="Ultra"/>
                <a:cs typeface="Ultra"/>
                <a:sym typeface="Ultra"/>
              </a:defRPr>
            </a:lvl2pPr>
            <a:lvl3pPr lvl="2" marR="0" rtl="0" algn="l">
              <a:lnSpc>
                <a:spcPct val="100000"/>
              </a:lnSpc>
              <a:spcBef>
                <a:spcPts val="500"/>
              </a:spcBef>
              <a:spcAft>
                <a:spcPts val="0"/>
              </a:spcAft>
              <a:buClr>
                <a:schemeClr val="dk1"/>
              </a:buClr>
              <a:buSzPts val="1400"/>
              <a:buFont typeface="Arial"/>
              <a:buChar char="•"/>
              <a:defRPr b="0" i="0" sz="1400" u="none" cap="none" strike="noStrike">
                <a:solidFill>
                  <a:schemeClr val="dk1"/>
                </a:solidFill>
                <a:latin typeface="Ultra"/>
                <a:ea typeface="Ultra"/>
                <a:cs typeface="Ultra"/>
                <a:sym typeface="Ultra"/>
              </a:defRPr>
            </a:lvl3pPr>
            <a:lvl4pPr lvl="3" marR="0" rtl="0" algn="l">
              <a:lnSpc>
                <a:spcPct val="100000"/>
              </a:lnSpc>
              <a:spcBef>
                <a:spcPts val="500"/>
              </a:spcBef>
              <a:spcAft>
                <a:spcPts val="0"/>
              </a:spcAft>
              <a:buClr>
                <a:schemeClr val="dk1"/>
              </a:buClr>
              <a:buSzPts val="1200"/>
              <a:buFont typeface="Arial"/>
              <a:buChar char="•"/>
              <a:defRPr b="0" i="0" sz="1200" u="none" cap="none" strike="noStrike">
                <a:solidFill>
                  <a:schemeClr val="dk1"/>
                </a:solidFill>
                <a:latin typeface="Ultra"/>
                <a:ea typeface="Ultra"/>
                <a:cs typeface="Ultra"/>
                <a:sym typeface="Ultra"/>
              </a:defRPr>
            </a:lvl4pPr>
            <a:lvl5pPr lvl="4" marR="0" rtl="0" algn="l">
              <a:lnSpc>
                <a:spcPct val="100000"/>
              </a:lnSpc>
              <a:spcBef>
                <a:spcPts val="500"/>
              </a:spcBef>
              <a:spcAft>
                <a:spcPts val="0"/>
              </a:spcAft>
              <a:buClr>
                <a:schemeClr val="dk1"/>
              </a:buClr>
              <a:buSzPts val="1200"/>
              <a:buFont typeface="Arial"/>
              <a:buChar char="•"/>
              <a:defRPr b="0" i="0" sz="1200" u="none" cap="none" strike="noStrike">
                <a:solidFill>
                  <a:schemeClr val="dk1"/>
                </a:solidFill>
                <a:latin typeface="Ultra"/>
                <a:ea typeface="Ultra"/>
                <a:cs typeface="Ultra"/>
                <a:sym typeface="Ultr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63" name="Google Shape;163;p48"/>
          <p:cNvSpPr txBox="1"/>
          <p:nvPr>
            <p:ph type="title"/>
          </p:nvPr>
        </p:nvSpPr>
        <p:spPr>
          <a:xfrm>
            <a:off x="501566" y="110828"/>
            <a:ext cx="11030727" cy="1138611"/>
          </a:xfrm>
          <a:prstGeom prst="rect">
            <a:avLst/>
          </a:prstGeom>
          <a:noFill/>
          <a:ln>
            <a:noFill/>
          </a:ln>
        </p:spPr>
        <p:txBody>
          <a:bodyPr anchorCtr="0" anchor="b" bIns="91425" lIns="91425" spcFirstLastPara="1" rIns="91425" wrap="square" tIns="91425">
            <a:noAutofit/>
          </a:bodyPr>
          <a:lstStyle>
            <a:lvl1pPr lvl="0" algn="l">
              <a:lnSpc>
                <a:spcPct val="90000"/>
              </a:lnSpc>
              <a:spcBef>
                <a:spcPts val="0"/>
              </a:spcBef>
              <a:spcAft>
                <a:spcPts val="0"/>
              </a:spcAft>
              <a:buClr>
                <a:schemeClr val="dk1"/>
              </a:buClr>
              <a:buSzPts val="28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48"/>
          <p:cNvSpPr txBox="1"/>
          <p:nvPr>
            <p:ph idx="1" type="body"/>
          </p:nvPr>
        </p:nvSpPr>
        <p:spPr>
          <a:xfrm>
            <a:off x="501365" y="1954762"/>
            <a:ext cx="5388794" cy="6858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600"/>
              </a:spcBef>
              <a:spcAft>
                <a:spcPts val="0"/>
              </a:spcAft>
              <a:buSzPts val="2200"/>
              <a:buNone/>
              <a:defRPr b="1" i="0" sz="2200">
                <a:solidFill>
                  <a:schemeClr val="dk1"/>
                </a:solidFill>
                <a:latin typeface="Ultra"/>
                <a:ea typeface="Ultra"/>
                <a:cs typeface="Ultra"/>
                <a:sym typeface="Ultra"/>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5" name="Google Shape;165;p48"/>
          <p:cNvSpPr txBox="1"/>
          <p:nvPr>
            <p:ph idx="4" type="body"/>
          </p:nvPr>
        </p:nvSpPr>
        <p:spPr>
          <a:xfrm>
            <a:off x="6143500" y="1954762"/>
            <a:ext cx="5388794" cy="6858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600"/>
              </a:spcBef>
              <a:spcAft>
                <a:spcPts val="0"/>
              </a:spcAft>
              <a:buSzPts val="2200"/>
              <a:buNone/>
              <a:defRPr b="1" i="0" sz="2200">
                <a:solidFill>
                  <a:schemeClr val="dk1"/>
                </a:solidFill>
                <a:latin typeface="Ultra"/>
                <a:ea typeface="Ultra"/>
                <a:cs typeface="Ultra"/>
                <a:sym typeface="Ultra"/>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6" name="Google Shape;166;p48"/>
          <p:cNvSpPr txBox="1"/>
          <p:nvPr>
            <p:ph idx="5" type="body"/>
          </p:nvPr>
        </p:nvSpPr>
        <p:spPr>
          <a:xfrm>
            <a:off x="502920" y="1258913"/>
            <a:ext cx="10789920" cy="47548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SzPts val="1870"/>
              <a:buFont typeface="Ultra"/>
              <a:buNone/>
              <a:defRPr b="0" i="0" sz="1870">
                <a:latin typeface="Ultra"/>
                <a:ea typeface="Ultra"/>
                <a:cs typeface="Ultra"/>
                <a:sym typeface="Ultra"/>
              </a:defRPr>
            </a:lvl1pPr>
            <a:lvl2pPr indent="-228600" lvl="1" marL="914400" algn="l">
              <a:lnSpc>
                <a:spcPct val="100000"/>
              </a:lnSpc>
              <a:spcBef>
                <a:spcPts val="500"/>
              </a:spcBef>
              <a:spcAft>
                <a:spcPts val="0"/>
              </a:spcAft>
              <a:buSzPts val="1600"/>
              <a:buFont typeface="Ultra"/>
              <a:buNone/>
              <a:defRPr/>
            </a:lvl2pPr>
            <a:lvl3pPr indent="-228600" lvl="2" marL="1371600" algn="l">
              <a:lnSpc>
                <a:spcPct val="100000"/>
              </a:lnSpc>
              <a:spcBef>
                <a:spcPts val="500"/>
              </a:spcBef>
              <a:spcAft>
                <a:spcPts val="0"/>
              </a:spcAft>
              <a:buSzPts val="1400"/>
              <a:buFont typeface="Ultra"/>
              <a:buNone/>
              <a:defRPr/>
            </a:lvl3pPr>
            <a:lvl4pPr indent="-228600" lvl="3" marL="1828800" algn="l">
              <a:lnSpc>
                <a:spcPct val="100000"/>
              </a:lnSpc>
              <a:spcBef>
                <a:spcPts val="500"/>
              </a:spcBef>
              <a:spcAft>
                <a:spcPts val="0"/>
              </a:spcAft>
              <a:buSzPts val="1200"/>
              <a:buFont typeface="Ultra"/>
              <a:buNone/>
              <a:defRPr/>
            </a:lvl4pPr>
            <a:lvl5pPr indent="-228600" lvl="4" marL="2286000" algn="l">
              <a:lnSpc>
                <a:spcPct val="100000"/>
              </a:lnSpc>
              <a:spcBef>
                <a:spcPts val="500"/>
              </a:spcBef>
              <a:spcAft>
                <a:spcPts val="0"/>
              </a:spcAft>
              <a:buSzPts val="1200"/>
              <a:buFont typeface="Ultra"/>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 name="Google Shape;167;p48"/>
          <p:cNvSpPr txBox="1"/>
          <p:nvPr>
            <p:ph idx="12" type="sldNum"/>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900">
                <a:solidFill>
                  <a:schemeClr val="dk1"/>
                </a:solidFill>
                <a:latin typeface="Ultra"/>
                <a:ea typeface="Ultra"/>
                <a:cs typeface="Ultra"/>
                <a:sym typeface="Ultra"/>
              </a:defRPr>
            </a:lvl1pPr>
            <a:lvl2pPr indent="0" lvl="1" marL="0" algn="r">
              <a:spcBef>
                <a:spcPts val="0"/>
              </a:spcBef>
              <a:buNone/>
              <a:defRPr b="1" i="0" sz="900">
                <a:solidFill>
                  <a:schemeClr val="dk1"/>
                </a:solidFill>
                <a:latin typeface="Ultra"/>
                <a:ea typeface="Ultra"/>
                <a:cs typeface="Ultra"/>
                <a:sym typeface="Ultra"/>
              </a:defRPr>
            </a:lvl2pPr>
            <a:lvl3pPr indent="0" lvl="2" marL="0" algn="r">
              <a:spcBef>
                <a:spcPts val="0"/>
              </a:spcBef>
              <a:buNone/>
              <a:defRPr b="1" i="0" sz="900">
                <a:solidFill>
                  <a:schemeClr val="dk1"/>
                </a:solidFill>
                <a:latin typeface="Ultra"/>
                <a:ea typeface="Ultra"/>
                <a:cs typeface="Ultra"/>
                <a:sym typeface="Ultra"/>
              </a:defRPr>
            </a:lvl3pPr>
            <a:lvl4pPr indent="0" lvl="3" marL="0" algn="r">
              <a:spcBef>
                <a:spcPts val="0"/>
              </a:spcBef>
              <a:buNone/>
              <a:defRPr b="1" i="0" sz="900">
                <a:solidFill>
                  <a:schemeClr val="dk1"/>
                </a:solidFill>
                <a:latin typeface="Ultra"/>
                <a:ea typeface="Ultra"/>
                <a:cs typeface="Ultra"/>
                <a:sym typeface="Ultra"/>
              </a:defRPr>
            </a:lvl4pPr>
            <a:lvl5pPr indent="0" lvl="4" marL="0" algn="r">
              <a:spcBef>
                <a:spcPts val="0"/>
              </a:spcBef>
              <a:buNone/>
              <a:defRPr b="1" i="0" sz="900">
                <a:solidFill>
                  <a:schemeClr val="dk1"/>
                </a:solidFill>
                <a:latin typeface="Ultra"/>
                <a:ea typeface="Ultra"/>
                <a:cs typeface="Ultra"/>
                <a:sym typeface="Ultra"/>
              </a:defRPr>
            </a:lvl5pPr>
            <a:lvl6pPr indent="0" lvl="5" marL="0" algn="r">
              <a:spcBef>
                <a:spcPts val="0"/>
              </a:spcBef>
              <a:buNone/>
              <a:defRPr b="1" i="0" sz="900">
                <a:solidFill>
                  <a:schemeClr val="dk1"/>
                </a:solidFill>
                <a:latin typeface="Ultra"/>
                <a:ea typeface="Ultra"/>
                <a:cs typeface="Ultra"/>
                <a:sym typeface="Ultra"/>
              </a:defRPr>
            </a:lvl6pPr>
            <a:lvl7pPr indent="0" lvl="6" marL="0" algn="r">
              <a:spcBef>
                <a:spcPts val="0"/>
              </a:spcBef>
              <a:buNone/>
              <a:defRPr b="1" i="0" sz="900">
                <a:solidFill>
                  <a:schemeClr val="dk1"/>
                </a:solidFill>
                <a:latin typeface="Ultra"/>
                <a:ea typeface="Ultra"/>
                <a:cs typeface="Ultra"/>
                <a:sym typeface="Ultra"/>
              </a:defRPr>
            </a:lvl7pPr>
            <a:lvl8pPr indent="0" lvl="7" marL="0" algn="r">
              <a:spcBef>
                <a:spcPts val="0"/>
              </a:spcBef>
              <a:buNone/>
              <a:defRPr b="1" i="0" sz="900">
                <a:solidFill>
                  <a:schemeClr val="dk1"/>
                </a:solidFill>
                <a:latin typeface="Ultra"/>
                <a:ea typeface="Ultra"/>
                <a:cs typeface="Ultra"/>
                <a:sym typeface="Ultra"/>
              </a:defRPr>
            </a:lvl8pPr>
            <a:lvl9pPr indent="0" lvl="8" marL="0" algn="r">
              <a:spcBef>
                <a:spcPts val="0"/>
              </a:spcBef>
              <a:buNone/>
              <a:defRPr b="1" i="0" sz="900">
                <a:solidFill>
                  <a:schemeClr val="dk1"/>
                </a:solidFill>
                <a:latin typeface="Ultra"/>
                <a:ea typeface="Ultra"/>
                <a:cs typeface="Ultra"/>
                <a:sym typeface="Ultra"/>
              </a:defRPr>
            </a:lvl9pPr>
          </a:lstStyle>
          <a:p>
            <a:pPr indent="0" lvl="0" marL="0" rtl="0" algn="r">
              <a:spcBef>
                <a:spcPts val="0"/>
              </a:spcBef>
              <a:spcAft>
                <a:spcPts val="0"/>
              </a:spcAft>
              <a:buNone/>
            </a:pPr>
            <a:fld id="{00000000-1234-1234-1234-123412341234}" type="slidenum">
              <a:rPr lang="en-US"/>
              <a:t>‹#›</a:t>
            </a:fld>
            <a:endParaRPr/>
          </a:p>
        </p:txBody>
      </p:sp>
      <p:pic>
        <p:nvPicPr>
          <p:cNvPr id="168" name="Google Shape;168;p48"/>
          <p:cNvPicPr preferRelativeResize="0"/>
          <p:nvPr/>
        </p:nvPicPr>
        <p:blipFill rotWithShape="1">
          <a:blip r:embed="rId2">
            <a:alphaModFix/>
          </a:blip>
          <a:srcRect b="0" l="0" r="0" t="0"/>
          <a:stretch/>
        </p:blipFill>
        <p:spPr>
          <a:xfrm>
            <a:off x="502920" y="6233189"/>
            <a:ext cx="293146" cy="33471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lumn 1" showMasterSp="0">
  <p:cSld name="Agenda">
    <p:bg>
      <p:bgPr>
        <a:solidFill>
          <a:schemeClr val="lt1"/>
        </a:solidFill>
      </p:bgPr>
    </p:bg>
    <p:spTree>
      <p:nvGrpSpPr>
        <p:cNvPr id="21" name="Shape 21"/>
        <p:cNvGrpSpPr/>
        <p:nvPr/>
      </p:nvGrpSpPr>
      <p:grpSpPr>
        <a:xfrm>
          <a:off x="0" y="0"/>
          <a:ext cx="0" cy="0"/>
          <a:chOff x="0" y="0"/>
          <a:chExt cx="0" cy="0"/>
        </a:xfrm>
      </p:grpSpPr>
      <p:pic>
        <p:nvPicPr>
          <p:cNvPr id="22" name="Google Shape;22;p31"/>
          <p:cNvPicPr preferRelativeResize="0"/>
          <p:nvPr/>
        </p:nvPicPr>
        <p:blipFill rotWithShape="1">
          <a:blip r:embed="rId2">
            <a:alphaModFix/>
          </a:blip>
          <a:srcRect b="44358" l="44008" r="0" t="0"/>
          <a:stretch/>
        </p:blipFill>
        <p:spPr>
          <a:xfrm>
            <a:off x="7939031" y="0"/>
            <a:ext cx="4252969" cy="2253095"/>
          </a:xfrm>
          <a:prstGeom prst="rect">
            <a:avLst/>
          </a:prstGeom>
          <a:noFill/>
          <a:ln>
            <a:noFill/>
          </a:ln>
        </p:spPr>
      </p:pic>
      <p:sp>
        <p:nvSpPr>
          <p:cNvPr id="23" name="Google Shape;23;p31"/>
          <p:cNvSpPr txBox="1"/>
          <p:nvPr>
            <p:ph type="title"/>
          </p:nvPr>
        </p:nvSpPr>
        <p:spPr>
          <a:xfrm>
            <a:off x="826370" y="853222"/>
            <a:ext cx="9967136" cy="878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3200"/>
              <a:buFont typeface="Arial"/>
              <a:buNone/>
              <a:defRPr b="0" i="0" sz="4400">
                <a:solidFill>
                  <a:schemeClr val="dk1"/>
                </a:solidFill>
                <a:latin typeface="Arial"/>
                <a:ea typeface="Arial"/>
                <a:cs typeface="Arial"/>
                <a:sym typeface="Arial"/>
              </a:defRPr>
            </a:lvl1pPr>
            <a:lvl2pPr lvl="1" algn="ctr">
              <a:lnSpc>
                <a:spcPct val="100000"/>
              </a:lnSpc>
              <a:spcBef>
                <a:spcPts val="0"/>
              </a:spcBef>
              <a:spcAft>
                <a:spcPts val="0"/>
              </a:spcAft>
              <a:buSzPts val="2800"/>
              <a:buFont typeface="Arial"/>
              <a:buNone/>
              <a:defRPr>
                <a:latin typeface="Arial"/>
                <a:ea typeface="Arial"/>
                <a:cs typeface="Arial"/>
                <a:sym typeface="Arial"/>
              </a:defRPr>
            </a:lvl2pPr>
            <a:lvl3pPr lvl="2" algn="ctr">
              <a:lnSpc>
                <a:spcPct val="100000"/>
              </a:lnSpc>
              <a:spcBef>
                <a:spcPts val="0"/>
              </a:spcBef>
              <a:spcAft>
                <a:spcPts val="0"/>
              </a:spcAft>
              <a:buSzPts val="2800"/>
              <a:buFont typeface="Arial"/>
              <a:buNone/>
              <a:defRPr>
                <a:latin typeface="Arial"/>
                <a:ea typeface="Arial"/>
                <a:cs typeface="Arial"/>
                <a:sym typeface="Arial"/>
              </a:defRPr>
            </a:lvl3pPr>
            <a:lvl4pPr lvl="3" algn="ctr">
              <a:lnSpc>
                <a:spcPct val="100000"/>
              </a:lnSpc>
              <a:spcBef>
                <a:spcPts val="0"/>
              </a:spcBef>
              <a:spcAft>
                <a:spcPts val="0"/>
              </a:spcAft>
              <a:buSzPts val="2800"/>
              <a:buFont typeface="Arial"/>
              <a:buNone/>
              <a:defRPr>
                <a:latin typeface="Arial"/>
                <a:ea typeface="Arial"/>
                <a:cs typeface="Arial"/>
                <a:sym typeface="Arial"/>
              </a:defRPr>
            </a:lvl4pPr>
            <a:lvl5pPr lvl="4" algn="ctr">
              <a:lnSpc>
                <a:spcPct val="100000"/>
              </a:lnSpc>
              <a:spcBef>
                <a:spcPts val="0"/>
              </a:spcBef>
              <a:spcAft>
                <a:spcPts val="0"/>
              </a:spcAft>
              <a:buSzPts val="2800"/>
              <a:buFont typeface="Arial"/>
              <a:buNone/>
              <a:defRPr>
                <a:latin typeface="Arial"/>
                <a:ea typeface="Arial"/>
                <a:cs typeface="Arial"/>
                <a:sym typeface="Arial"/>
              </a:defRPr>
            </a:lvl5pPr>
            <a:lvl6pPr lvl="5" algn="ctr">
              <a:lnSpc>
                <a:spcPct val="100000"/>
              </a:lnSpc>
              <a:spcBef>
                <a:spcPts val="0"/>
              </a:spcBef>
              <a:spcAft>
                <a:spcPts val="0"/>
              </a:spcAft>
              <a:buSzPts val="2800"/>
              <a:buFont typeface="Arial"/>
              <a:buNone/>
              <a:defRPr>
                <a:latin typeface="Arial"/>
                <a:ea typeface="Arial"/>
                <a:cs typeface="Arial"/>
                <a:sym typeface="Arial"/>
              </a:defRPr>
            </a:lvl6pPr>
            <a:lvl7pPr lvl="6" algn="ctr">
              <a:lnSpc>
                <a:spcPct val="100000"/>
              </a:lnSpc>
              <a:spcBef>
                <a:spcPts val="0"/>
              </a:spcBef>
              <a:spcAft>
                <a:spcPts val="0"/>
              </a:spcAft>
              <a:buSzPts val="2800"/>
              <a:buFont typeface="Arial"/>
              <a:buNone/>
              <a:defRPr>
                <a:latin typeface="Arial"/>
                <a:ea typeface="Arial"/>
                <a:cs typeface="Arial"/>
                <a:sym typeface="Arial"/>
              </a:defRPr>
            </a:lvl7pPr>
            <a:lvl8pPr lvl="7" algn="ctr">
              <a:lnSpc>
                <a:spcPct val="100000"/>
              </a:lnSpc>
              <a:spcBef>
                <a:spcPts val="0"/>
              </a:spcBef>
              <a:spcAft>
                <a:spcPts val="0"/>
              </a:spcAft>
              <a:buSzPts val="2800"/>
              <a:buFont typeface="Arial"/>
              <a:buNone/>
              <a:defRPr>
                <a:latin typeface="Arial"/>
                <a:ea typeface="Arial"/>
                <a:cs typeface="Arial"/>
                <a:sym typeface="Arial"/>
              </a:defRPr>
            </a:lvl8pPr>
            <a:lvl9pPr lvl="8" algn="ctr">
              <a:lnSpc>
                <a:spcPct val="100000"/>
              </a:lnSpc>
              <a:spcBef>
                <a:spcPts val="0"/>
              </a:spcBef>
              <a:spcAft>
                <a:spcPts val="0"/>
              </a:spcAft>
              <a:buSzPts val="2800"/>
              <a:buFont typeface="Arial"/>
              <a:buNone/>
              <a:defRPr>
                <a:latin typeface="Arial"/>
                <a:ea typeface="Arial"/>
                <a:cs typeface="Arial"/>
                <a:sym typeface="Arial"/>
              </a:defRPr>
            </a:lvl9pPr>
          </a:lstStyle>
          <a:p/>
        </p:txBody>
      </p:sp>
      <p:sp>
        <p:nvSpPr>
          <p:cNvPr id="24" name="Google Shape;24;p31"/>
          <p:cNvSpPr txBox="1"/>
          <p:nvPr>
            <p:ph idx="1" type="body"/>
          </p:nvPr>
        </p:nvSpPr>
        <p:spPr>
          <a:xfrm>
            <a:off x="826370" y="1977683"/>
            <a:ext cx="9967135" cy="418800"/>
          </a:xfrm>
          <a:prstGeom prst="rect">
            <a:avLst/>
          </a:prstGeom>
          <a:noFill/>
          <a:ln>
            <a:noFill/>
          </a:ln>
        </p:spPr>
        <p:txBody>
          <a:bodyPr anchorCtr="0" anchor="ctr" bIns="91425" lIns="91425" spcFirstLastPara="1" rIns="91425" wrap="square" tIns="91425">
            <a:noAutofit/>
          </a:bodyPr>
          <a:lstStyle>
            <a:lvl1pPr indent="-228600" lvl="0" marL="457200" algn="l">
              <a:lnSpc>
                <a:spcPct val="115000"/>
              </a:lnSpc>
              <a:spcBef>
                <a:spcPts val="0"/>
              </a:spcBef>
              <a:spcAft>
                <a:spcPts val="0"/>
              </a:spcAft>
              <a:buClr>
                <a:schemeClr val="lt1"/>
              </a:buClr>
              <a:buSzPts val="1600"/>
              <a:buFont typeface="Montserrat SemiBold"/>
              <a:buNone/>
              <a:defRPr b="0" i="0" sz="2000">
                <a:solidFill>
                  <a:schemeClr val="dk1"/>
                </a:solidFill>
                <a:latin typeface="Ultra"/>
                <a:ea typeface="Ultra"/>
                <a:cs typeface="Ultra"/>
                <a:sym typeface="Ultra"/>
              </a:defRPr>
            </a:lvl1pPr>
            <a:lvl2pPr indent="-330200" lvl="1" marL="9144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2pPr>
            <a:lvl3pPr indent="-330200" lvl="2" marL="13716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3pPr>
            <a:lvl4pPr indent="-330200" lvl="3" marL="18288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4pPr>
            <a:lvl5pPr indent="-330200" lvl="4" marL="22860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5pPr>
            <a:lvl6pPr indent="-330200" lvl="5" marL="27432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6pPr>
            <a:lvl7pPr indent="-330200" lvl="6" marL="32004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7pPr>
            <a:lvl8pPr indent="-330200" lvl="7" marL="36576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8pPr>
            <a:lvl9pPr indent="-330200" lvl="8" marL="41148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9pPr>
          </a:lstStyle>
          <a:p/>
        </p:txBody>
      </p:sp>
      <p:sp>
        <p:nvSpPr>
          <p:cNvPr id="25" name="Google Shape;25;p31"/>
          <p:cNvSpPr txBox="1"/>
          <p:nvPr>
            <p:ph idx="2" type="body"/>
          </p:nvPr>
        </p:nvSpPr>
        <p:spPr>
          <a:xfrm>
            <a:off x="826370" y="2635212"/>
            <a:ext cx="9967135" cy="418800"/>
          </a:xfrm>
          <a:prstGeom prst="rect">
            <a:avLst/>
          </a:prstGeom>
          <a:noFill/>
          <a:ln>
            <a:noFill/>
          </a:ln>
        </p:spPr>
        <p:txBody>
          <a:bodyPr anchorCtr="0" anchor="ctr" bIns="91425" lIns="91425" spcFirstLastPara="1" rIns="91425" wrap="square" tIns="91425">
            <a:noAutofit/>
          </a:bodyPr>
          <a:lstStyle>
            <a:lvl1pPr indent="-228600" lvl="0" marL="457200" algn="l">
              <a:lnSpc>
                <a:spcPct val="115000"/>
              </a:lnSpc>
              <a:spcBef>
                <a:spcPts val="0"/>
              </a:spcBef>
              <a:spcAft>
                <a:spcPts val="0"/>
              </a:spcAft>
              <a:buClr>
                <a:schemeClr val="lt1"/>
              </a:buClr>
              <a:buSzPts val="1600"/>
              <a:buFont typeface="Montserrat SemiBold"/>
              <a:buNone/>
              <a:defRPr b="0" i="0" sz="2000">
                <a:solidFill>
                  <a:schemeClr val="dk1"/>
                </a:solidFill>
                <a:latin typeface="Ultra"/>
                <a:ea typeface="Ultra"/>
                <a:cs typeface="Ultra"/>
                <a:sym typeface="Ultra"/>
              </a:defRPr>
            </a:lvl1pPr>
            <a:lvl2pPr indent="-330200" lvl="1" marL="9144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2pPr>
            <a:lvl3pPr indent="-330200" lvl="2" marL="13716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3pPr>
            <a:lvl4pPr indent="-330200" lvl="3" marL="18288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4pPr>
            <a:lvl5pPr indent="-330200" lvl="4" marL="22860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5pPr>
            <a:lvl6pPr indent="-330200" lvl="5" marL="27432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6pPr>
            <a:lvl7pPr indent="-330200" lvl="6" marL="32004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7pPr>
            <a:lvl8pPr indent="-330200" lvl="7" marL="36576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8pPr>
            <a:lvl9pPr indent="-330200" lvl="8" marL="41148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9pPr>
          </a:lstStyle>
          <a:p/>
        </p:txBody>
      </p:sp>
      <p:sp>
        <p:nvSpPr>
          <p:cNvPr id="26" name="Google Shape;26;p31"/>
          <p:cNvSpPr txBox="1"/>
          <p:nvPr>
            <p:ph idx="3" type="body"/>
          </p:nvPr>
        </p:nvSpPr>
        <p:spPr>
          <a:xfrm>
            <a:off x="826370" y="3292741"/>
            <a:ext cx="9967135" cy="418800"/>
          </a:xfrm>
          <a:prstGeom prst="rect">
            <a:avLst/>
          </a:prstGeom>
          <a:noFill/>
          <a:ln>
            <a:noFill/>
          </a:ln>
        </p:spPr>
        <p:txBody>
          <a:bodyPr anchorCtr="0" anchor="ctr" bIns="91425" lIns="91425" spcFirstLastPara="1" rIns="91425" wrap="square" tIns="91425">
            <a:noAutofit/>
          </a:bodyPr>
          <a:lstStyle>
            <a:lvl1pPr indent="-228600" lvl="0" marL="457200" algn="l">
              <a:lnSpc>
                <a:spcPct val="115000"/>
              </a:lnSpc>
              <a:spcBef>
                <a:spcPts val="0"/>
              </a:spcBef>
              <a:spcAft>
                <a:spcPts val="0"/>
              </a:spcAft>
              <a:buClr>
                <a:schemeClr val="lt1"/>
              </a:buClr>
              <a:buSzPts val="1600"/>
              <a:buFont typeface="Montserrat SemiBold"/>
              <a:buNone/>
              <a:defRPr b="0" i="0" sz="2000">
                <a:solidFill>
                  <a:schemeClr val="dk1"/>
                </a:solidFill>
                <a:latin typeface="Ultra"/>
                <a:ea typeface="Ultra"/>
                <a:cs typeface="Ultra"/>
                <a:sym typeface="Ultra"/>
              </a:defRPr>
            </a:lvl1pPr>
            <a:lvl2pPr indent="-330200" lvl="1" marL="9144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2pPr>
            <a:lvl3pPr indent="-330200" lvl="2" marL="13716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3pPr>
            <a:lvl4pPr indent="-330200" lvl="3" marL="18288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4pPr>
            <a:lvl5pPr indent="-330200" lvl="4" marL="22860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5pPr>
            <a:lvl6pPr indent="-330200" lvl="5" marL="27432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6pPr>
            <a:lvl7pPr indent="-330200" lvl="6" marL="32004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7pPr>
            <a:lvl8pPr indent="-330200" lvl="7" marL="36576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8pPr>
            <a:lvl9pPr indent="-330200" lvl="8" marL="41148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9pPr>
          </a:lstStyle>
          <a:p/>
        </p:txBody>
      </p:sp>
      <p:sp>
        <p:nvSpPr>
          <p:cNvPr id="27" name="Google Shape;27;p31"/>
          <p:cNvSpPr txBox="1"/>
          <p:nvPr>
            <p:ph idx="4" type="body"/>
          </p:nvPr>
        </p:nvSpPr>
        <p:spPr>
          <a:xfrm>
            <a:off x="826370" y="3950270"/>
            <a:ext cx="9967135" cy="418800"/>
          </a:xfrm>
          <a:prstGeom prst="rect">
            <a:avLst/>
          </a:prstGeom>
          <a:noFill/>
          <a:ln>
            <a:noFill/>
          </a:ln>
        </p:spPr>
        <p:txBody>
          <a:bodyPr anchorCtr="0" anchor="ctr" bIns="91425" lIns="91425" spcFirstLastPara="1" rIns="91425" wrap="square" tIns="91425">
            <a:noAutofit/>
          </a:bodyPr>
          <a:lstStyle>
            <a:lvl1pPr indent="-228600" lvl="0" marL="457200" algn="l">
              <a:lnSpc>
                <a:spcPct val="115000"/>
              </a:lnSpc>
              <a:spcBef>
                <a:spcPts val="0"/>
              </a:spcBef>
              <a:spcAft>
                <a:spcPts val="0"/>
              </a:spcAft>
              <a:buClr>
                <a:schemeClr val="lt1"/>
              </a:buClr>
              <a:buSzPts val="1600"/>
              <a:buFont typeface="Montserrat SemiBold"/>
              <a:buNone/>
              <a:defRPr b="0" i="0" sz="2000">
                <a:solidFill>
                  <a:schemeClr val="dk1"/>
                </a:solidFill>
                <a:latin typeface="Ultra"/>
                <a:ea typeface="Ultra"/>
                <a:cs typeface="Ultra"/>
                <a:sym typeface="Ultra"/>
              </a:defRPr>
            </a:lvl1pPr>
            <a:lvl2pPr indent="-330200" lvl="1" marL="9144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2pPr>
            <a:lvl3pPr indent="-330200" lvl="2" marL="13716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3pPr>
            <a:lvl4pPr indent="-330200" lvl="3" marL="18288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4pPr>
            <a:lvl5pPr indent="-330200" lvl="4" marL="22860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5pPr>
            <a:lvl6pPr indent="-330200" lvl="5" marL="27432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6pPr>
            <a:lvl7pPr indent="-330200" lvl="6" marL="32004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7pPr>
            <a:lvl8pPr indent="-330200" lvl="7" marL="36576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8pPr>
            <a:lvl9pPr indent="-330200" lvl="8" marL="41148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9pPr>
          </a:lstStyle>
          <a:p/>
        </p:txBody>
      </p:sp>
      <p:sp>
        <p:nvSpPr>
          <p:cNvPr id="28" name="Google Shape;28;p31"/>
          <p:cNvSpPr txBox="1"/>
          <p:nvPr>
            <p:ph idx="5" type="body"/>
          </p:nvPr>
        </p:nvSpPr>
        <p:spPr>
          <a:xfrm>
            <a:off x="826370" y="4604892"/>
            <a:ext cx="9967135" cy="418800"/>
          </a:xfrm>
          <a:prstGeom prst="rect">
            <a:avLst/>
          </a:prstGeom>
          <a:noFill/>
          <a:ln>
            <a:noFill/>
          </a:ln>
        </p:spPr>
        <p:txBody>
          <a:bodyPr anchorCtr="0" anchor="ctr" bIns="91425" lIns="91425" spcFirstLastPara="1" rIns="91425" wrap="square" tIns="91425">
            <a:noAutofit/>
          </a:bodyPr>
          <a:lstStyle>
            <a:lvl1pPr indent="-228600" lvl="0" marL="457200" algn="l">
              <a:lnSpc>
                <a:spcPct val="115000"/>
              </a:lnSpc>
              <a:spcBef>
                <a:spcPts val="0"/>
              </a:spcBef>
              <a:spcAft>
                <a:spcPts val="0"/>
              </a:spcAft>
              <a:buClr>
                <a:schemeClr val="lt1"/>
              </a:buClr>
              <a:buSzPts val="1600"/>
              <a:buFont typeface="Montserrat SemiBold"/>
              <a:buNone/>
              <a:defRPr b="0" i="0" sz="2000">
                <a:solidFill>
                  <a:schemeClr val="dk1"/>
                </a:solidFill>
                <a:latin typeface="Ultra"/>
                <a:ea typeface="Ultra"/>
                <a:cs typeface="Ultra"/>
                <a:sym typeface="Ultra"/>
              </a:defRPr>
            </a:lvl1pPr>
            <a:lvl2pPr indent="-330200" lvl="1" marL="9144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2pPr>
            <a:lvl3pPr indent="-330200" lvl="2" marL="13716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3pPr>
            <a:lvl4pPr indent="-330200" lvl="3" marL="18288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4pPr>
            <a:lvl5pPr indent="-330200" lvl="4" marL="22860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5pPr>
            <a:lvl6pPr indent="-330200" lvl="5" marL="27432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6pPr>
            <a:lvl7pPr indent="-330200" lvl="6" marL="32004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7pPr>
            <a:lvl8pPr indent="-330200" lvl="7" marL="36576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8pPr>
            <a:lvl9pPr indent="-330200" lvl="8" marL="41148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9pPr>
          </a:lstStyle>
          <a:p/>
        </p:txBody>
      </p:sp>
      <p:sp>
        <p:nvSpPr>
          <p:cNvPr id="29" name="Google Shape;29;p31"/>
          <p:cNvSpPr txBox="1"/>
          <p:nvPr>
            <p:ph idx="6" type="body"/>
          </p:nvPr>
        </p:nvSpPr>
        <p:spPr>
          <a:xfrm>
            <a:off x="826370" y="5276810"/>
            <a:ext cx="9967135" cy="418800"/>
          </a:xfrm>
          <a:prstGeom prst="rect">
            <a:avLst/>
          </a:prstGeom>
          <a:noFill/>
          <a:ln>
            <a:noFill/>
          </a:ln>
        </p:spPr>
        <p:txBody>
          <a:bodyPr anchorCtr="0" anchor="ctr" bIns="91425" lIns="91425" spcFirstLastPara="1" rIns="91425" wrap="square" tIns="91425">
            <a:noAutofit/>
          </a:bodyPr>
          <a:lstStyle>
            <a:lvl1pPr indent="-228600" lvl="0" marL="457200" algn="l">
              <a:lnSpc>
                <a:spcPct val="115000"/>
              </a:lnSpc>
              <a:spcBef>
                <a:spcPts val="0"/>
              </a:spcBef>
              <a:spcAft>
                <a:spcPts val="0"/>
              </a:spcAft>
              <a:buClr>
                <a:schemeClr val="lt1"/>
              </a:buClr>
              <a:buSzPts val="1600"/>
              <a:buFont typeface="Montserrat SemiBold"/>
              <a:buNone/>
              <a:defRPr b="0" i="0" sz="2000">
                <a:solidFill>
                  <a:schemeClr val="dk1"/>
                </a:solidFill>
                <a:latin typeface="Ultra"/>
                <a:ea typeface="Ultra"/>
                <a:cs typeface="Ultra"/>
                <a:sym typeface="Ultra"/>
              </a:defRPr>
            </a:lvl1pPr>
            <a:lvl2pPr indent="-330200" lvl="1" marL="9144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2pPr>
            <a:lvl3pPr indent="-330200" lvl="2" marL="13716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3pPr>
            <a:lvl4pPr indent="-330200" lvl="3" marL="18288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4pPr>
            <a:lvl5pPr indent="-330200" lvl="4" marL="22860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5pPr>
            <a:lvl6pPr indent="-330200" lvl="5" marL="27432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6pPr>
            <a:lvl7pPr indent="-330200" lvl="6" marL="32004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7pPr>
            <a:lvl8pPr indent="-330200" lvl="7" marL="36576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8pPr>
            <a:lvl9pPr indent="-330200" lvl="8" marL="4114800" algn="l">
              <a:lnSpc>
                <a:spcPct val="115000"/>
              </a:lnSpc>
              <a:spcBef>
                <a:spcPts val="0"/>
              </a:spcBef>
              <a:spcAft>
                <a:spcPts val="0"/>
              </a:spcAft>
              <a:buClr>
                <a:schemeClr val="lt1"/>
              </a:buClr>
              <a:buSzPts val="1600"/>
              <a:buFont typeface="Montserrat SemiBold"/>
              <a:buChar char="■"/>
              <a:defRPr sz="2133">
                <a:solidFill>
                  <a:schemeClr val="lt1"/>
                </a:solidFill>
                <a:latin typeface="Montserrat SemiBold"/>
                <a:ea typeface="Montserrat SemiBold"/>
                <a:cs typeface="Montserrat SemiBold"/>
                <a:sym typeface="Montserrat SemiBold"/>
              </a:defRPr>
            </a:lvl9pPr>
          </a:lstStyle>
          <a:p/>
        </p:txBody>
      </p:sp>
      <p:sp>
        <p:nvSpPr>
          <p:cNvPr id="30" name="Google Shape;30;p31"/>
          <p:cNvSpPr txBox="1"/>
          <p:nvPr>
            <p:ph idx="7" type="body"/>
          </p:nvPr>
        </p:nvSpPr>
        <p:spPr>
          <a:xfrm>
            <a:off x="10128344" y="1977684"/>
            <a:ext cx="665162" cy="4188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600"/>
              </a:spcBef>
              <a:spcAft>
                <a:spcPts val="0"/>
              </a:spcAft>
              <a:buSzPts val="2000"/>
              <a:buNone/>
              <a:defRPr b="0" i="0" sz="2000" u="none" cap="none" strike="noStrike">
                <a:solidFill>
                  <a:schemeClr val="dk1"/>
                </a:solidFill>
                <a:latin typeface="Arial"/>
                <a:ea typeface="Arial"/>
                <a:cs typeface="Arial"/>
                <a:sym typeface="Arial"/>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31"/>
          <p:cNvSpPr txBox="1"/>
          <p:nvPr>
            <p:ph idx="8" type="body"/>
          </p:nvPr>
        </p:nvSpPr>
        <p:spPr>
          <a:xfrm>
            <a:off x="10128344" y="2634486"/>
            <a:ext cx="665162" cy="4188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600"/>
              </a:spcBef>
              <a:spcAft>
                <a:spcPts val="0"/>
              </a:spcAft>
              <a:buSzPts val="2000"/>
              <a:buNone/>
              <a:defRPr b="0" i="0" sz="2000" u="none" cap="none" strike="noStrike">
                <a:solidFill>
                  <a:schemeClr val="dk1"/>
                </a:solidFill>
                <a:latin typeface="Arial"/>
                <a:ea typeface="Arial"/>
                <a:cs typeface="Arial"/>
                <a:sym typeface="Arial"/>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1"/>
          <p:cNvSpPr txBox="1"/>
          <p:nvPr>
            <p:ph idx="9" type="body"/>
          </p:nvPr>
        </p:nvSpPr>
        <p:spPr>
          <a:xfrm>
            <a:off x="10128344" y="3291288"/>
            <a:ext cx="665162" cy="4188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600"/>
              </a:spcBef>
              <a:spcAft>
                <a:spcPts val="0"/>
              </a:spcAft>
              <a:buSzPts val="2000"/>
              <a:buNone/>
              <a:defRPr b="0" i="0" sz="2000" u="none" cap="none" strike="noStrike">
                <a:solidFill>
                  <a:schemeClr val="dk1"/>
                </a:solidFill>
                <a:latin typeface="Arial"/>
                <a:ea typeface="Arial"/>
                <a:cs typeface="Arial"/>
                <a:sym typeface="Arial"/>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31"/>
          <p:cNvSpPr txBox="1"/>
          <p:nvPr>
            <p:ph idx="13" type="body"/>
          </p:nvPr>
        </p:nvSpPr>
        <p:spPr>
          <a:xfrm>
            <a:off x="10128344" y="3948090"/>
            <a:ext cx="665162" cy="4188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600"/>
              </a:spcBef>
              <a:spcAft>
                <a:spcPts val="0"/>
              </a:spcAft>
              <a:buSzPts val="2000"/>
              <a:buNone/>
              <a:defRPr b="0" i="0" sz="2000" u="none" cap="none" strike="noStrike">
                <a:solidFill>
                  <a:schemeClr val="dk1"/>
                </a:solidFill>
                <a:latin typeface="Arial"/>
                <a:ea typeface="Arial"/>
                <a:cs typeface="Arial"/>
                <a:sym typeface="Arial"/>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31"/>
          <p:cNvSpPr txBox="1"/>
          <p:nvPr>
            <p:ph idx="14" type="body"/>
          </p:nvPr>
        </p:nvSpPr>
        <p:spPr>
          <a:xfrm>
            <a:off x="10128344" y="4604892"/>
            <a:ext cx="665162" cy="4188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600"/>
              </a:spcBef>
              <a:spcAft>
                <a:spcPts val="0"/>
              </a:spcAft>
              <a:buSzPts val="2000"/>
              <a:buNone/>
              <a:defRPr b="0" i="0" sz="2000" u="none" cap="none" strike="noStrike">
                <a:solidFill>
                  <a:schemeClr val="dk1"/>
                </a:solidFill>
                <a:latin typeface="Arial"/>
                <a:ea typeface="Arial"/>
                <a:cs typeface="Arial"/>
                <a:sym typeface="Arial"/>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31"/>
          <p:cNvSpPr txBox="1"/>
          <p:nvPr>
            <p:ph idx="15" type="body"/>
          </p:nvPr>
        </p:nvSpPr>
        <p:spPr>
          <a:xfrm>
            <a:off x="10128344" y="5276810"/>
            <a:ext cx="665162" cy="4188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600"/>
              </a:spcBef>
              <a:spcAft>
                <a:spcPts val="0"/>
              </a:spcAft>
              <a:buSzPts val="2000"/>
              <a:buNone/>
              <a:defRPr b="0" i="0" sz="2000" u="none" cap="none" strike="noStrike">
                <a:solidFill>
                  <a:schemeClr val="dk1"/>
                </a:solidFill>
                <a:latin typeface="Arial"/>
                <a:ea typeface="Arial"/>
                <a:cs typeface="Arial"/>
                <a:sym typeface="Arial"/>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6" name="Google Shape;36;p31"/>
          <p:cNvGrpSpPr/>
          <p:nvPr/>
        </p:nvGrpSpPr>
        <p:grpSpPr>
          <a:xfrm>
            <a:off x="826370" y="2396483"/>
            <a:ext cx="9967136" cy="3299127"/>
            <a:chOff x="826370" y="2396483"/>
            <a:chExt cx="7106897" cy="3299127"/>
          </a:xfrm>
        </p:grpSpPr>
        <p:cxnSp>
          <p:nvCxnSpPr>
            <p:cNvPr id="37" name="Google Shape;37;p31"/>
            <p:cNvCxnSpPr/>
            <p:nvPr/>
          </p:nvCxnSpPr>
          <p:spPr>
            <a:xfrm>
              <a:off x="826370" y="2396483"/>
              <a:ext cx="7106897" cy="0"/>
            </a:xfrm>
            <a:prstGeom prst="straightConnector1">
              <a:avLst/>
            </a:prstGeom>
            <a:noFill/>
            <a:ln cap="flat" cmpd="sng" w="19050">
              <a:solidFill>
                <a:schemeClr val="dk1"/>
              </a:solidFill>
              <a:prstDash val="solid"/>
              <a:miter lim="800000"/>
              <a:headEnd len="sm" w="sm" type="none"/>
              <a:tailEnd len="sm" w="sm" type="none"/>
            </a:ln>
          </p:spPr>
        </p:cxnSp>
        <p:cxnSp>
          <p:nvCxnSpPr>
            <p:cNvPr id="38" name="Google Shape;38;p31"/>
            <p:cNvCxnSpPr/>
            <p:nvPr/>
          </p:nvCxnSpPr>
          <p:spPr>
            <a:xfrm>
              <a:off x="826370" y="3056308"/>
              <a:ext cx="7106897" cy="0"/>
            </a:xfrm>
            <a:prstGeom prst="straightConnector1">
              <a:avLst/>
            </a:prstGeom>
            <a:noFill/>
            <a:ln cap="flat" cmpd="sng" w="19050">
              <a:solidFill>
                <a:schemeClr val="dk1"/>
              </a:solidFill>
              <a:prstDash val="solid"/>
              <a:miter lim="800000"/>
              <a:headEnd len="sm" w="sm" type="none"/>
              <a:tailEnd len="sm" w="sm" type="none"/>
            </a:ln>
          </p:spPr>
        </p:cxnSp>
        <p:cxnSp>
          <p:nvCxnSpPr>
            <p:cNvPr id="39" name="Google Shape;39;p31"/>
            <p:cNvCxnSpPr/>
            <p:nvPr/>
          </p:nvCxnSpPr>
          <p:spPr>
            <a:xfrm>
              <a:off x="826370" y="3716133"/>
              <a:ext cx="7106897" cy="0"/>
            </a:xfrm>
            <a:prstGeom prst="straightConnector1">
              <a:avLst/>
            </a:prstGeom>
            <a:noFill/>
            <a:ln cap="flat" cmpd="sng" w="19050">
              <a:solidFill>
                <a:schemeClr val="dk1"/>
              </a:solidFill>
              <a:prstDash val="solid"/>
              <a:miter lim="800000"/>
              <a:headEnd len="sm" w="sm" type="none"/>
              <a:tailEnd len="sm" w="sm" type="none"/>
            </a:ln>
          </p:spPr>
        </p:cxnSp>
        <p:cxnSp>
          <p:nvCxnSpPr>
            <p:cNvPr id="40" name="Google Shape;40;p31"/>
            <p:cNvCxnSpPr/>
            <p:nvPr/>
          </p:nvCxnSpPr>
          <p:spPr>
            <a:xfrm>
              <a:off x="826370" y="4375958"/>
              <a:ext cx="7106897" cy="0"/>
            </a:xfrm>
            <a:prstGeom prst="straightConnector1">
              <a:avLst/>
            </a:prstGeom>
            <a:noFill/>
            <a:ln cap="flat" cmpd="sng" w="19050">
              <a:solidFill>
                <a:schemeClr val="dk1"/>
              </a:solidFill>
              <a:prstDash val="solid"/>
              <a:miter lim="800000"/>
              <a:headEnd len="sm" w="sm" type="none"/>
              <a:tailEnd len="sm" w="sm" type="none"/>
            </a:ln>
          </p:spPr>
        </p:cxnSp>
        <p:cxnSp>
          <p:nvCxnSpPr>
            <p:cNvPr id="41" name="Google Shape;41;p31"/>
            <p:cNvCxnSpPr/>
            <p:nvPr/>
          </p:nvCxnSpPr>
          <p:spPr>
            <a:xfrm>
              <a:off x="826370" y="5035783"/>
              <a:ext cx="7106897" cy="0"/>
            </a:xfrm>
            <a:prstGeom prst="straightConnector1">
              <a:avLst/>
            </a:prstGeom>
            <a:noFill/>
            <a:ln cap="flat" cmpd="sng" w="19050">
              <a:solidFill>
                <a:schemeClr val="dk1"/>
              </a:solidFill>
              <a:prstDash val="solid"/>
              <a:miter lim="800000"/>
              <a:headEnd len="sm" w="sm" type="none"/>
              <a:tailEnd len="sm" w="sm" type="none"/>
            </a:ln>
          </p:spPr>
        </p:cxnSp>
        <p:cxnSp>
          <p:nvCxnSpPr>
            <p:cNvPr id="42" name="Google Shape;42;p31"/>
            <p:cNvCxnSpPr/>
            <p:nvPr/>
          </p:nvCxnSpPr>
          <p:spPr>
            <a:xfrm>
              <a:off x="826370" y="5695610"/>
              <a:ext cx="7106897" cy="0"/>
            </a:xfrm>
            <a:prstGeom prst="straightConnector1">
              <a:avLst/>
            </a:prstGeom>
            <a:noFill/>
            <a:ln cap="flat" cmpd="sng" w="19050">
              <a:solidFill>
                <a:schemeClr val="dk1"/>
              </a:solidFill>
              <a:prstDash val="solid"/>
              <a:miter lim="800000"/>
              <a:headEnd len="sm" w="sm" type="none"/>
              <a:tailEnd len="sm" w="sm" type="none"/>
            </a:ln>
          </p:spPr>
        </p:cxnSp>
      </p:grpSp>
      <p:sp>
        <p:nvSpPr>
          <p:cNvPr id="43" name="Google Shape;43;p31"/>
          <p:cNvSpPr txBox="1"/>
          <p:nvPr>
            <p:ph idx="12" type="sldNum"/>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900">
                <a:solidFill>
                  <a:schemeClr val="dk1"/>
                </a:solidFill>
                <a:latin typeface="Ultra"/>
                <a:ea typeface="Ultra"/>
                <a:cs typeface="Ultra"/>
                <a:sym typeface="Ultra"/>
              </a:defRPr>
            </a:lvl1pPr>
            <a:lvl2pPr indent="0" lvl="1" marL="0" algn="r">
              <a:spcBef>
                <a:spcPts val="0"/>
              </a:spcBef>
              <a:buNone/>
              <a:defRPr b="1" i="0" sz="900">
                <a:solidFill>
                  <a:schemeClr val="dk1"/>
                </a:solidFill>
                <a:latin typeface="Ultra"/>
                <a:ea typeface="Ultra"/>
                <a:cs typeface="Ultra"/>
                <a:sym typeface="Ultra"/>
              </a:defRPr>
            </a:lvl2pPr>
            <a:lvl3pPr indent="0" lvl="2" marL="0" algn="r">
              <a:spcBef>
                <a:spcPts val="0"/>
              </a:spcBef>
              <a:buNone/>
              <a:defRPr b="1" i="0" sz="900">
                <a:solidFill>
                  <a:schemeClr val="dk1"/>
                </a:solidFill>
                <a:latin typeface="Ultra"/>
                <a:ea typeface="Ultra"/>
                <a:cs typeface="Ultra"/>
                <a:sym typeface="Ultra"/>
              </a:defRPr>
            </a:lvl3pPr>
            <a:lvl4pPr indent="0" lvl="3" marL="0" algn="r">
              <a:spcBef>
                <a:spcPts val="0"/>
              </a:spcBef>
              <a:buNone/>
              <a:defRPr b="1" i="0" sz="900">
                <a:solidFill>
                  <a:schemeClr val="dk1"/>
                </a:solidFill>
                <a:latin typeface="Ultra"/>
                <a:ea typeface="Ultra"/>
                <a:cs typeface="Ultra"/>
                <a:sym typeface="Ultra"/>
              </a:defRPr>
            </a:lvl4pPr>
            <a:lvl5pPr indent="0" lvl="4" marL="0" algn="r">
              <a:spcBef>
                <a:spcPts val="0"/>
              </a:spcBef>
              <a:buNone/>
              <a:defRPr b="1" i="0" sz="900">
                <a:solidFill>
                  <a:schemeClr val="dk1"/>
                </a:solidFill>
                <a:latin typeface="Ultra"/>
                <a:ea typeface="Ultra"/>
                <a:cs typeface="Ultra"/>
                <a:sym typeface="Ultra"/>
              </a:defRPr>
            </a:lvl5pPr>
            <a:lvl6pPr indent="0" lvl="5" marL="0" algn="r">
              <a:spcBef>
                <a:spcPts val="0"/>
              </a:spcBef>
              <a:buNone/>
              <a:defRPr b="1" i="0" sz="900">
                <a:solidFill>
                  <a:schemeClr val="dk1"/>
                </a:solidFill>
                <a:latin typeface="Ultra"/>
                <a:ea typeface="Ultra"/>
                <a:cs typeface="Ultra"/>
                <a:sym typeface="Ultra"/>
              </a:defRPr>
            </a:lvl6pPr>
            <a:lvl7pPr indent="0" lvl="6" marL="0" algn="r">
              <a:spcBef>
                <a:spcPts val="0"/>
              </a:spcBef>
              <a:buNone/>
              <a:defRPr b="1" i="0" sz="900">
                <a:solidFill>
                  <a:schemeClr val="dk1"/>
                </a:solidFill>
                <a:latin typeface="Ultra"/>
                <a:ea typeface="Ultra"/>
                <a:cs typeface="Ultra"/>
                <a:sym typeface="Ultra"/>
              </a:defRPr>
            </a:lvl7pPr>
            <a:lvl8pPr indent="0" lvl="7" marL="0" algn="r">
              <a:spcBef>
                <a:spcPts val="0"/>
              </a:spcBef>
              <a:buNone/>
              <a:defRPr b="1" i="0" sz="900">
                <a:solidFill>
                  <a:schemeClr val="dk1"/>
                </a:solidFill>
                <a:latin typeface="Ultra"/>
                <a:ea typeface="Ultra"/>
                <a:cs typeface="Ultra"/>
                <a:sym typeface="Ultra"/>
              </a:defRPr>
            </a:lvl8pPr>
            <a:lvl9pPr indent="0" lvl="8" marL="0" algn="r">
              <a:spcBef>
                <a:spcPts val="0"/>
              </a:spcBef>
              <a:buNone/>
              <a:defRPr b="1" i="0" sz="900">
                <a:solidFill>
                  <a:schemeClr val="dk1"/>
                </a:solidFill>
                <a:latin typeface="Ultra"/>
                <a:ea typeface="Ultra"/>
                <a:cs typeface="Ultra"/>
                <a:sym typeface="Ultra"/>
              </a:defRPr>
            </a:lvl9pPr>
          </a:lstStyle>
          <a:p>
            <a:pPr indent="0" lvl="0" marL="0" rtl="0" algn="r">
              <a:spcBef>
                <a:spcPts val="0"/>
              </a:spcBef>
              <a:spcAft>
                <a:spcPts val="0"/>
              </a:spcAft>
              <a:buNone/>
            </a:pPr>
            <a:fld id="{00000000-1234-1234-1234-123412341234}" type="slidenum">
              <a:rPr lang="en-US"/>
              <a:t>‹#›</a:t>
            </a:fld>
            <a:endParaRPr/>
          </a:p>
        </p:txBody>
      </p:sp>
      <p:pic>
        <p:nvPicPr>
          <p:cNvPr id="44" name="Google Shape;44;p31"/>
          <p:cNvPicPr preferRelativeResize="0"/>
          <p:nvPr/>
        </p:nvPicPr>
        <p:blipFill rotWithShape="1">
          <a:blip r:embed="rId3">
            <a:alphaModFix/>
          </a:blip>
          <a:srcRect b="0" l="0" r="0" t="0"/>
          <a:stretch/>
        </p:blipFill>
        <p:spPr>
          <a:xfrm>
            <a:off x="502920" y="6233189"/>
            <a:ext cx="293146" cy="33471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Three images slide 3" showMasterSp="0">
  <p:cSld name="3 chart layout">
    <p:spTree>
      <p:nvGrpSpPr>
        <p:cNvPr id="169" name="Shape 169"/>
        <p:cNvGrpSpPr/>
        <p:nvPr/>
      </p:nvGrpSpPr>
      <p:grpSpPr>
        <a:xfrm>
          <a:off x="0" y="0"/>
          <a:ext cx="0" cy="0"/>
          <a:chOff x="0" y="0"/>
          <a:chExt cx="0" cy="0"/>
        </a:xfrm>
      </p:grpSpPr>
      <p:sp>
        <p:nvSpPr>
          <p:cNvPr id="170" name="Google Shape;170;p49"/>
          <p:cNvSpPr/>
          <p:nvPr>
            <p:ph idx="2" type="chart"/>
          </p:nvPr>
        </p:nvSpPr>
        <p:spPr>
          <a:xfrm>
            <a:off x="501365" y="2686282"/>
            <a:ext cx="3429000" cy="270298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1600"/>
              </a:spcBef>
              <a:spcAft>
                <a:spcPts val="0"/>
              </a:spcAft>
              <a:buClr>
                <a:schemeClr val="dk1"/>
              </a:buClr>
              <a:buSzPts val="1800"/>
              <a:buFont typeface="Arial"/>
              <a:buChar char="•"/>
              <a:defRPr b="0" i="0" sz="1800" u="none" cap="none" strike="noStrike">
                <a:solidFill>
                  <a:schemeClr val="dk1"/>
                </a:solidFill>
                <a:latin typeface="Ultra"/>
                <a:ea typeface="Ultra"/>
                <a:cs typeface="Ultra"/>
                <a:sym typeface="Ultra"/>
              </a:defRPr>
            </a:lvl1pPr>
            <a:lvl2pPr lvl="1"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Ultra"/>
                <a:ea typeface="Ultra"/>
                <a:cs typeface="Ultra"/>
                <a:sym typeface="Ultra"/>
              </a:defRPr>
            </a:lvl2pPr>
            <a:lvl3pPr lvl="2" marR="0" rtl="0" algn="l">
              <a:lnSpc>
                <a:spcPct val="100000"/>
              </a:lnSpc>
              <a:spcBef>
                <a:spcPts val="500"/>
              </a:spcBef>
              <a:spcAft>
                <a:spcPts val="0"/>
              </a:spcAft>
              <a:buClr>
                <a:schemeClr val="dk1"/>
              </a:buClr>
              <a:buSzPts val="1400"/>
              <a:buFont typeface="Arial"/>
              <a:buChar char="•"/>
              <a:defRPr b="0" i="0" sz="1400" u="none" cap="none" strike="noStrike">
                <a:solidFill>
                  <a:schemeClr val="dk1"/>
                </a:solidFill>
                <a:latin typeface="Ultra"/>
                <a:ea typeface="Ultra"/>
                <a:cs typeface="Ultra"/>
                <a:sym typeface="Ultra"/>
              </a:defRPr>
            </a:lvl3pPr>
            <a:lvl4pPr lvl="3" marR="0" rtl="0" algn="l">
              <a:lnSpc>
                <a:spcPct val="100000"/>
              </a:lnSpc>
              <a:spcBef>
                <a:spcPts val="500"/>
              </a:spcBef>
              <a:spcAft>
                <a:spcPts val="0"/>
              </a:spcAft>
              <a:buClr>
                <a:schemeClr val="dk1"/>
              </a:buClr>
              <a:buSzPts val="1200"/>
              <a:buFont typeface="Arial"/>
              <a:buChar char="•"/>
              <a:defRPr b="0" i="0" sz="1200" u="none" cap="none" strike="noStrike">
                <a:solidFill>
                  <a:schemeClr val="dk1"/>
                </a:solidFill>
                <a:latin typeface="Ultra"/>
                <a:ea typeface="Ultra"/>
                <a:cs typeface="Ultra"/>
                <a:sym typeface="Ultra"/>
              </a:defRPr>
            </a:lvl4pPr>
            <a:lvl5pPr lvl="4" marR="0" rtl="0" algn="l">
              <a:lnSpc>
                <a:spcPct val="100000"/>
              </a:lnSpc>
              <a:spcBef>
                <a:spcPts val="500"/>
              </a:spcBef>
              <a:spcAft>
                <a:spcPts val="0"/>
              </a:spcAft>
              <a:buClr>
                <a:schemeClr val="dk1"/>
              </a:buClr>
              <a:buSzPts val="1200"/>
              <a:buFont typeface="Arial"/>
              <a:buChar char="•"/>
              <a:defRPr b="0" i="0" sz="1200" u="none" cap="none" strike="noStrike">
                <a:solidFill>
                  <a:schemeClr val="dk1"/>
                </a:solidFill>
                <a:latin typeface="Ultra"/>
                <a:ea typeface="Ultra"/>
                <a:cs typeface="Ultra"/>
                <a:sym typeface="Ultr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71" name="Google Shape;171;p49"/>
          <p:cNvSpPr txBox="1"/>
          <p:nvPr>
            <p:ph type="title"/>
          </p:nvPr>
        </p:nvSpPr>
        <p:spPr>
          <a:xfrm>
            <a:off x="501566" y="110828"/>
            <a:ext cx="10849365" cy="1138611"/>
          </a:xfrm>
          <a:prstGeom prst="rect">
            <a:avLst/>
          </a:prstGeom>
          <a:noFill/>
          <a:ln>
            <a:noFill/>
          </a:ln>
        </p:spPr>
        <p:txBody>
          <a:bodyPr anchorCtr="0" anchor="b" bIns="91425" lIns="91425" spcFirstLastPara="1" rIns="91425" wrap="square" tIns="91425">
            <a:noAutofit/>
          </a:bodyPr>
          <a:lstStyle>
            <a:lvl1pPr lvl="0" algn="l">
              <a:lnSpc>
                <a:spcPct val="90000"/>
              </a:lnSpc>
              <a:spcBef>
                <a:spcPts val="0"/>
              </a:spcBef>
              <a:spcAft>
                <a:spcPts val="0"/>
              </a:spcAft>
              <a:buClr>
                <a:schemeClr val="dk1"/>
              </a:buClr>
              <a:buSzPts val="28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49"/>
          <p:cNvSpPr/>
          <p:nvPr>
            <p:ph idx="3" type="chart"/>
          </p:nvPr>
        </p:nvSpPr>
        <p:spPr>
          <a:xfrm>
            <a:off x="4211224" y="2686282"/>
            <a:ext cx="3429000" cy="270298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1600"/>
              </a:spcBef>
              <a:spcAft>
                <a:spcPts val="0"/>
              </a:spcAft>
              <a:buClr>
                <a:schemeClr val="dk1"/>
              </a:buClr>
              <a:buSzPts val="1800"/>
              <a:buFont typeface="Arial"/>
              <a:buChar char="•"/>
              <a:defRPr b="0" i="0" sz="1800" u="none" cap="none" strike="noStrike">
                <a:solidFill>
                  <a:schemeClr val="dk1"/>
                </a:solidFill>
                <a:latin typeface="Ultra"/>
                <a:ea typeface="Ultra"/>
                <a:cs typeface="Ultra"/>
                <a:sym typeface="Ultra"/>
              </a:defRPr>
            </a:lvl1pPr>
            <a:lvl2pPr lvl="1"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Ultra"/>
                <a:ea typeface="Ultra"/>
                <a:cs typeface="Ultra"/>
                <a:sym typeface="Ultra"/>
              </a:defRPr>
            </a:lvl2pPr>
            <a:lvl3pPr lvl="2" marR="0" rtl="0" algn="l">
              <a:lnSpc>
                <a:spcPct val="100000"/>
              </a:lnSpc>
              <a:spcBef>
                <a:spcPts val="500"/>
              </a:spcBef>
              <a:spcAft>
                <a:spcPts val="0"/>
              </a:spcAft>
              <a:buClr>
                <a:schemeClr val="dk1"/>
              </a:buClr>
              <a:buSzPts val="1400"/>
              <a:buFont typeface="Arial"/>
              <a:buChar char="•"/>
              <a:defRPr b="0" i="0" sz="1400" u="none" cap="none" strike="noStrike">
                <a:solidFill>
                  <a:schemeClr val="dk1"/>
                </a:solidFill>
                <a:latin typeface="Ultra"/>
                <a:ea typeface="Ultra"/>
                <a:cs typeface="Ultra"/>
                <a:sym typeface="Ultra"/>
              </a:defRPr>
            </a:lvl3pPr>
            <a:lvl4pPr lvl="3" marR="0" rtl="0" algn="l">
              <a:lnSpc>
                <a:spcPct val="100000"/>
              </a:lnSpc>
              <a:spcBef>
                <a:spcPts val="500"/>
              </a:spcBef>
              <a:spcAft>
                <a:spcPts val="0"/>
              </a:spcAft>
              <a:buClr>
                <a:schemeClr val="dk1"/>
              </a:buClr>
              <a:buSzPts val="1200"/>
              <a:buFont typeface="Arial"/>
              <a:buChar char="•"/>
              <a:defRPr b="0" i="0" sz="1200" u="none" cap="none" strike="noStrike">
                <a:solidFill>
                  <a:schemeClr val="dk1"/>
                </a:solidFill>
                <a:latin typeface="Ultra"/>
                <a:ea typeface="Ultra"/>
                <a:cs typeface="Ultra"/>
                <a:sym typeface="Ultra"/>
              </a:defRPr>
            </a:lvl4pPr>
            <a:lvl5pPr lvl="4" marR="0" rtl="0" algn="l">
              <a:lnSpc>
                <a:spcPct val="100000"/>
              </a:lnSpc>
              <a:spcBef>
                <a:spcPts val="500"/>
              </a:spcBef>
              <a:spcAft>
                <a:spcPts val="0"/>
              </a:spcAft>
              <a:buClr>
                <a:schemeClr val="dk1"/>
              </a:buClr>
              <a:buSzPts val="1200"/>
              <a:buFont typeface="Arial"/>
              <a:buChar char="•"/>
              <a:defRPr b="0" i="0" sz="1200" u="none" cap="none" strike="noStrike">
                <a:solidFill>
                  <a:schemeClr val="dk1"/>
                </a:solidFill>
                <a:latin typeface="Ultra"/>
                <a:ea typeface="Ultra"/>
                <a:cs typeface="Ultra"/>
                <a:sym typeface="Ultr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73" name="Google Shape;173;p49"/>
          <p:cNvSpPr/>
          <p:nvPr>
            <p:ph idx="4" type="chart"/>
          </p:nvPr>
        </p:nvSpPr>
        <p:spPr>
          <a:xfrm>
            <a:off x="7921932" y="2686282"/>
            <a:ext cx="3429000" cy="270298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1600"/>
              </a:spcBef>
              <a:spcAft>
                <a:spcPts val="0"/>
              </a:spcAft>
              <a:buClr>
                <a:schemeClr val="dk1"/>
              </a:buClr>
              <a:buSzPts val="1800"/>
              <a:buFont typeface="Arial"/>
              <a:buChar char="•"/>
              <a:defRPr b="0" i="0" sz="1800" u="none" cap="none" strike="noStrike">
                <a:solidFill>
                  <a:schemeClr val="dk1"/>
                </a:solidFill>
                <a:latin typeface="Ultra"/>
                <a:ea typeface="Ultra"/>
                <a:cs typeface="Ultra"/>
                <a:sym typeface="Ultra"/>
              </a:defRPr>
            </a:lvl1pPr>
            <a:lvl2pPr lvl="1"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Ultra"/>
                <a:ea typeface="Ultra"/>
                <a:cs typeface="Ultra"/>
                <a:sym typeface="Ultra"/>
              </a:defRPr>
            </a:lvl2pPr>
            <a:lvl3pPr lvl="2" marR="0" rtl="0" algn="l">
              <a:lnSpc>
                <a:spcPct val="100000"/>
              </a:lnSpc>
              <a:spcBef>
                <a:spcPts val="500"/>
              </a:spcBef>
              <a:spcAft>
                <a:spcPts val="0"/>
              </a:spcAft>
              <a:buClr>
                <a:schemeClr val="dk1"/>
              </a:buClr>
              <a:buSzPts val="1400"/>
              <a:buFont typeface="Arial"/>
              <a:buChar char="•"/>
              <a:defRPr b="0" i="0" sz="1400" u="none" cap="none" strike="noStrike">
                <a:solidFill>
                  <a:schemeClr val="dk1"/>
                </a:solidFill>
                <a:latin typeface="Ultra"/>
                <a:ea typeface="Ultra"/>
                <a:cs typeface="Ultra"/>
                <a:sym typeface="Ultra"/>
              </a:defRPr>
            </a:lvl3pPr>
            <a:lvl4pPr lvl="3" marR="0" rtl="0" algn="l">
              <a:lnSpc>
                <a:spcPct val="100000"/>
              </a:lnSpc>
              <a:spcBef>
                <a:spcPts val="500"/>
              </a:spcBef>
              <a:spcAft>
                <a:spcPts val="0"/>
              </a:spcAft>
              <a:buClr>
                <a:schemeClr val="dk1"/>
              </a:buClr>
              <a:buSzPts val="1200"/>
              <a:buFont typeface="Arial"/>
              <a:buChar char="•"/>
              <a:defRPr b="0" i="0" sz="1200" u="none" cap="none" strike="noStrike">
                <a:solidFill>
                  <a:schemeClr val="dk1"/>
                </a:solidFill>
                <a:latin typeface="Ultra"/>
                <a:ea typeface="Ultra"/>
                <a:cs typeface="Ultra"/>
                <a:sym typeface="Ultra"/>
              </a:defRPr>
            </a:lvl4pPr>
            <a:lvl5pPr lvl="4" marR="0" rtl="0" algn="l">
              <a:lnSpc>
                <a:spcPct val="100000"/>
              </a:lnSpc>
              <a:spcBef>
                <a:spcPts val="500"/>
              </a:spcBef>
              <a:spcAft>
                <a:spcPts val="0"/>
              </a:spcAft>
              <a:buClr>
                <a:schemeClr val="dk1"/>
              </a:buClr>
              <a:buSzPts val="1200"/>
              <a:buFont typeface="Arial"/>
              <a:buChar char="•"/>
              <a:defRPr b="0" i="0" sz="1200" u="none" cap="none" strike="noStrike">
                <a:solidFill>
                  <a:schemeClr val="dk1"/>
                </a:solidFill>
                <a:latin typeface="Ultra"/>
                <a:ea typeface="Ultra"/>
                <a:cs typeface="Ultra"/>
                <a:sym typeface="Ultr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74" name="Google Shape;174;p49"/>
          <p:cNvSpPr txBox="1"/>
          <p:nvPr>
            <p:ph idx="1" type="body"/>
          </p:nvPr>
        </p:nvSpPr>
        <p:spPr>
          <a:xfrm>
            <a:off x="502920" y="1258913"/>
            <a:ext cx="10789920" cy="47548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SzPts val="1870"/>
              <a:buFont typeface="Ultra"/>
              <a:buNone/>
              <a:defRPr b="0" i="0" sz="1870">
                <a:latin typeface="Ultra"/>
                <a:ea typeface="Ultra"/>
                <a:cs typeface="Ultra"/>
                <a:sym typeface="Ultra"/>
              </a:defRPr>
            </a:lvl1pPr>
            <a:lvl2pPr indent="-228600" lvl="1" marL="914400" algn="l">
              <a:lnSpc>
                <a:spcPct val="100000"/>
              </a:lnSpc>
              <a:spcBef>
                <a:spcPts val="500"/>
              </a:spcBef>
              <a:spcAft>
                <a:spcPts val="0"/>
              </a:spcAft>
              <a:buSzPts val="1600"/>
              <a:buFont typeface="Ultra"/>
              <a:buNone/>
              <a:defRPr/>
            </a:lvl2pPr>
            <a:lvl3pPr indent="-228600" lvl="2" marL="1371600" algn="l">
              <a:lnSpc>
                <a:spcPct val="100000"/>
              </a:lnSpc>
              <a:spcBef>
                <a:spcPts val="500"/>
              </a:spcBef>
              <a:spcAft>
                <a:spcPts val="0"/>
              </a:spcAft>
              <a:buSzPts val="1400"/>
              <a:buFont typeface="Ultra"/>
              <a:buNone/>
              <a:defRPr/>
            </a:lvl3pPr>
            <a:lvl4pPr indent="-228600" lvl="3" marL="1828800" algn="l">
              <a:lnSpc>
                <a:spcPct val="100000"/>
              </a:lnSpc>
              <a:spcBef>
                <a:spcPts val="500"/>
              </a:spcBef>
              <a:spcAft>
                <a:spcPts val="0"/>
              </a:spcAft>
              <a:buSzPts val="1200"/>
              <a:buFont typeface="Ultra"/>
              <a:buNone/>
              <a:defRPr/>
            </a:lvl4pPr>
            <a:lvl5pPr indent="-228600" lvl="4" marL="2286000" algn="l">
              <a:lnSpc>
                <a:spcPct val="100000"/>
              </a:lnSpc>
              <a:spcBef>
                <a:spcPts val="500"/>
              </a:spcBef>
              <a:spcAft>
                <a:spcPts val="0"/>
              </a:spcAft>
              <a:buSzPts val="1200"/>
              <a:buFont typeface="Ultra"/>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5" name="Google Shape;175;p49"/>
          <p:cNvSpPr txBox="1"/>
          <p:nvPr>
            <p:ph idx="5" type="body"/>
          </p:nvPr>
        </p:nvSpPr>
        <p:spPr>
          <a:xfrm>
            <a:off x="501365" y="1954762"/>
            <a:ext cx="3429000" cy="6858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600"/>
              </a:spcBef>
              <a:spcAft>
                <a:spcPts val="0"/>
              </a:spcAft>
              <a:buSzPts val="2200"/>
              <a:buNone/>
              <a:defRPr b="1" i="0" sz="2200">
                <a:solidFill>
                  <a:schemeClr val="dk1"/>
                </a:solidFill>
                <a:latin typeface="Ultra"/>
                <a:ea typeface="Ultra"/>
                <a:cs typeface="Ultra"/>
                <a:sym typeface="Ultra"/>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6" name="Google Shape;176;p49"/>
          <p:cNvSpPr txBox="1"/>
          <p:nvPr>
            <p:ph idx="6" type="body"/>
          </p:nvPr>
        </p:nvSpPr>
        <p:spPr>
          <a:xfrm>
            <a:off x="4211224" y="1954762"/>
            <a:ext cx="3429000" cy="6858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600"/>
              </a:spcBef>
              <a:spcAft>
                <a:spcPts val="0"/>
              </a:spcAft>
              <a:buSzPts val="2200"/>
              <a:buNone/>
              <a:defRPr b="1" i="0" sz="2200">
                <a:solidFill>
                  <a:schemeClr val="dk1"/>
                </a:solidFill>
                <a:latin typeface="Ultra"/>
                <a:ea typeface="Ultra"/>
                <a:cs typeface="Ultra"/>
                <a:sym typeface="Ultra"/>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7" name="Google Shape;177;p49"/>
          <p:cNvSpPr txBox="1"/>
          <p:nvPr>
            <p:ph idx="7" type="body"/>
          </p:nvPr>
        </p:nvSpPr>
        <p:spPr>
          <a:xfrm>
            <a:off x="7921932" y="1954762"/>
            <a:ext cx="3429000" cy="6858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600"/>
              </a:spcBef>
              <a:spcAft>
                <a:spcPts val="0"/>
              </a:spcAft>
              <a:buSzPts val="2200"/>
              <a:buNone/>
              <a:defRPr b="1" i="0" sz="2200">
                <a:solidFill>
                  <a:schemeClr val="dk1"/>
                </a:solidFill>
                <a:latin typeface="Ultra"/>
                <a:ea typeface="Ultra"/>
                <a:cs typeface="Ultra"/>
                <a:sym typeface="Ultra"/>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8" name="Google Shape;178;p49"/>
          <p:cNvSpPr txBox="1"/>
          <p:nvPr>
            <p:ph idx="12" type="sldNum"/>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900">
                <a:solidFill>
                  <a:schemeClr val="dk1"/>
                </a:solidFill>
                <a:latin typeface="Ultra"/>
                <a:ea typeface="Ultra"/>
                <a:cs typeface="Ultra"/>
                <a:sym typeface="Ultra"/>
              </a:defRPr>
            </a:lvl1pPr>
            <a:lvl2pPr indent="0" lvl="1" marL="0" algn="r">
              <a:spcBef>
                <a:spcPts val="0"/>
              </a:spcBef>
              <a:buNone/>
              <a:defRPr b="1" i="0" sz="900">
                <a:solidFill>
                  <a:schemeClr val="dk1"/>
                </a:solidFill>
                <a:latin typeface="Ultra"/>
                <a:ea typeface="Ultra"/>
                <a:cs typeface="Ultra"/>
                <a:sym typeface="Ultra"/>
              </a:defRPr>
            </a:lvl2pPr>
            <a:lvl3pPr indent="0" lvl="2" marL="0" algn="r">
              <a:spcBef>
                <a:spcPts val="0"/>
              </a:spcBef>
              <a:buNone/>
              <a:defRPr b="1" i="0" sz="900">
                <a:solidFill>
                  <a:schemeClr val="dk1"/>
                </a:solidFill>
                <a:latin typeface="Ultra"/>
                <a:ea typeface="Ultra"/>
                <a:cs typeface="Ultra"/>
                <a:sym typeface="Ultra"/>
              </a:defRPr>
            </a:lvl3pPr>
            <a:lvl4pPr indent="0" lvl="3" marL="0" algn="r">
              <a:spcBef>
                <a:spcPts val="0"/>
              </a:spcBef>
              <a:buNone/>
              <a:defRPr b="1" i="0" sz="900">
                <a:solidFill>
                  <a:schemeClr val="dk1"/>
                </a:solidFill>
                <a:latin typeface="Ultra"/>
                <a:ea typeface="Ultra"/>
                <a:cs typeface="Ultra"/>
                <a:sym typeface="Ultra"/>
              </a:defRPr>
            </a:lvl4pPr>
            <a:lvl5pPr indent="0" lvl="4" marL="0" algn="r">
              <a:spcBef>
                <a:spcPts val="0"/>
              </a:spcBef>
              <a:buNone/>
              <a:defRPr b="1" i="0" sz="900">
                <a:solidFill>
                  <a:schemeClr val="dk1"/>
                </a:solidFill>
                <a:latin typeface="Ultra"/>
                <a:ea typeface="Ultra"/>
                <a:cs typeface="Ultra"/>
                <a:sym typeface="Ultra"/>
              </a:defRPr>
            </a:lvl5pPr>
            <a:lvl6pPr indent="0" lvl="5" marL="0" algn="r">
              <a:spcBef>
                <a:spcPts val="0"/>
              </a:spcBef>
              <a:buNone/>
              <a:defRPr b="1" i="0" sz="900">
                <a:solidFill>
                  <a:schemeClr val="dk1"/>
                </a:solidFill>
                <a:latin typeface="Ultra"/>
                <a:ea typeface="Ultra"/>
                <a:cs typeface="Ultra"/>
                <a:sym typeface="Ultra"/>
              </a:defRPr>
            </a:lvl6pPr>
            <a:lvl7pPr indent="0" lvl="6" marL="0" algn="r">
              <a:spcBef>
                <a:spcPts val="0"/>
              </a:spcBef>
              <a:buNone/>
              <a:defRPr b="1" i="0" sz="900">
                <a:solidFill>
                  <a:schemeClr val="dk1"/>
                </a:solidFill>
                <a:latin typeface="Ultra"/>
                <a:ea typeface="Ultra"/>
                <a:cs typeface="Ultra"/>
                <a:sym typeface="Ultra"/>
              </a:defRPr>
            </a:lvl7pPr>
            <a:lvl8pPr indent="0" lvl="7" marL="0" algn="r">
              <a:spcBef>
                <a:spcPts val="0"/>
              </a:spcBef>
              <a:buNone/>
              <a:defRPr b="1" i="0" sz="900">
                <a:solidFill>
                  <a:schemeClr val="dk1"/>
                </a:solidFill>
                <a:latin typeface="Ultra"/>
                <a:ea typeface="Ultra"/>
                <a:cs typeface="Ultra"/>
                <a:sym typeface="Ultra"/>
              </a:defRPr>
            </a:lvl8pPr>
            <a:lvl9pPr indent="0" lvl="8" marL="0" algn="r">
              <a:spcBef>
                <a:spcPts val="0"/>
              </a:spcBef>
              <a:buNone/>
              <a:defRPr b="1" i="0" sz="900">
                <a:solidFill>
                  <a:schemeClr val="dk1"/>
                </a:solidFill>
                <a:latin typeface="Ultra"/>
                <a:ea typeface="Ultra"/>
                <a:cs typeface="Ultra"/>
                <a:sym typeface="Ultra"/>
              </a:defRPr>
            </a:lvl9pPr>
          </a:lstStyle>
          <a:p>
            <a:pPr indent="0" lvl="0" marL="0" rtl="0" algn="r">
              <a:spcBef>
                <a:spcPts val="0"/>
              </a:spcBef>
              <a:spcAft>
                <a:spcPts val="0"/>
              </a:spcAft>
              <a:buNone/>
            </a:pPr>
            <a:fld id="{00000000-1234-1234-1234-123412341234}" type="slidenum">
              <a:rPr lang="en-US"/>
              <a:t>‹#›</a:t>
            </a:fld>
            <a:endParaRPr/>
          </a:p>
        </p:txBody>
      </p:sp>
      <p:pic>
        <p:nvPicPr>
          <p:cNvPr id="179" name="Google Shape;179;p49"/>
          <p:cNvPicPr preferRelativeResize="0"/>
          <p:nvPr/>
        </p:nvPicPr>
        <p:blipFill rotWithShape="1">
          <a:blip r:embed="rId2">
            <a:alphaModFix/>
          </a:blip>
          <a:srcRect b="0" l="0" r="0" t="0"/>
          <a:stretch/>
        </p:blipFill>
        <p:spPr>
          <a:xfrm>
            <a:off x="502920" y="6233189"/>
            <a:ext cx="293146" cy="33471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slide 3" showMasterSp="0">
  <p:cSld name="2 column text and image layout">
    <p:spTree>
      <p:nvGrpSpPr>
        <p:cNvPr id="180" name="Shape 180"/>
        <p:cNvGrpSpPr/>
        <p:nvPr/>
      </p:nvGrpSpPr>
      <p:grpSpPr>
        <a:xfrm>
          <a:off x="0" y="0"/>
          <a:ext cx="0" cy="0"/>
          <a:chOff x="0" y="0"/>
          <a:chExt cx="0" cy="0"/>
        </a:xfrm>
      </p:grpSpPr>
      <p:sp>
        <p:nvSpPr>
          <p:cNvPr id="181" name="Google Shape;181;p50"/>
          <p:cNvSpPr/>
          <p:nvPr>
            <p:ph idx="2" type="pic"/>
          </p:nvPr>
        </p:nvSpPr>
        <p:spPr>
          <a:xfrm>
            <a:off x="9227164" y="1"/>
            <a:ext cx="2964837" cy="6857999"/>
          </a:xfrm>
          <a:prstGeom prst="rect">
            <a:avLst/>
          </a:prstGeom>
          <a:solidFill>
            <a:srgbClr val="A5A5A5"/>
          </a:solidFill>
          <a:ln>
            <a:noFill/>
          </a:ln>
        </p:spPr>
      </p:sp>
      <p:sp>
        <p:nvSpPr>
          <p:cNvPr id="182" name="Google Shape;182;p50"/>
          <p:cNvSpPr/>
          <p:nvPr/>
        </p:nvSpPr>
        <p:spPr>
          <a:xfrm>
            <a:off x="7620523" y="-1"/>
            <a:ext cx="2903380" cy="6868329"/>
          </a:xfrm>
          <a:custGeom>
            <a:rect b="b" l="l" r="r" t="t"/>
            <a:pathLst>
              <a:path extrusionOk="0" h="6868329" w="2903380">
                <a:moveTo>
                  <a:pt x="2818281" y="157590"/>
                </a:moveTo>
                <a:lnTo>
                  <a:pt x="2903380" y="0"/>
                </a:lnTo>
                <a:lnTo>
                  <a:pt x="0" y="0"/>
                </a:lnTo>
                <a:lnTo>
                  <a:pt x="0" y="6868329"/>
                </a:lnTo>
                <a:lnTo>
                  <a:pt x="1784299" y="6868329"/>
                </a:lnTo>
                <a:cubicBezTo>
                  <a:pt x="1771129" y="4855909"/>
                  <a:pt x="1949432" y="1849870"/>
                  <a:pt x="2818281" y="157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3" name="Google Shape;183;p50"/>
          <p:cNvSpPr txBox="1"/>
          <p:nvPr>
            <p:ph idx="1" type="body"/>
          </p:nvPr>
        </p:nvSpPr>
        <p:spPr>
          <a:xfrm>
            <a:off x="4605282" y="2691562"/>
            <a:ext cx="3794760" cy="2624328"/>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600"/>
              </a:spcBef>
              <a:spcAft>
                <a:spcPts val="0"/>
              </a:spcAft>
              <a:buSzPts val="1800"/>
              <a:buChar char="•"/>
              <a:defRPr b="0" i="0">
                <a:latin typeface="Ultra"/>
                <a:ea typeface="Ultra"/>
                <a:cs typeface="Ultra"/>
                <a:sym typeface="Ultra"/>
              </a:defRPr>
            </a:lvl1pPr>
            <a:lvl2pPr indent="-330200" lvl="1" marL="914400" algn="l">
              <a:lnSpc>
                <a:spcPct val="100000"/>
              </a:lnSpc>
              <a:spcBef>
                <a:spcPts val="500"/>
              </a:spcBef>
              <a:spcAft>
                <a:spcPts val="0"/>
              </a:spcAft>
              <a:buSzPts val="1600"/>
              <a:buChar char="•"/>
              <a:defRPr b="0" i="0">
                <a:latin typeface="Ultra"/>
                <a:ea typeface="Ultra"/>
                <a:cs typeface="Ultra"/>
                <a:sym typeface="Ultra"/>
              </a:defRPr>
            </a:lvl2pPr>
            <a:lvl3pPr indent="-317500" lvl="2" marL="1371600" algn="l">
              <a:lnSpc>
                <a:spcPct val="100000"/>
              </a:lnSpc>
              <a:spcBef>
                <a:spcPts val="500"/>
              </a:spcBef>
              <a:spcAft>
                <a:spcPts val="0"/>
              </a:spcAft>
              <a:buSzPts val="1400"/>
              <a:buChar char="•"/>
              <a:defRPr b="0" i="0">
                <a:latin typeface="Ultra"/>
                <a:ea typeface="Ultra"/>
                <a:cs typeface="Ultra"/>
                <a:sym typeface="Ultra"/>
              </a:defRPr>
            </a:lvl3pPr>
            <a:lvl4pPr indent="-304800" lvl="3" marL="1828800" algn="l">
              <a:lnSpc>
                <a:spcPct val="100000"/>
              </a:lnSpc>
              <a:spcBef>
                <a:spcPts val="500"/>
              </a:spcBef>
              <a:spcAft>
                <a:spcPts val="0"/>
              </a:spcAft>
              <a:buSzPts val="1200"/>
              <a:buChar char="•"/>
              <a:defRPr b="0" i="0">
                <a:latin typeface="Ultra"/>
                <a:ea typeface="Ultra"/>
                <a:cs typeface="Ultra"/>
                <a:sym typeface="Ultra"/>
              </a:defRPr>
            </a:lvl4pPr>
            <a:lvl5pPr indent="-304800" lvl="4" marL="2286000" algn="l">
              <a:lnSpc>
                <a:spcPct val="100000"/>
              </a:lnSpc>
              <a:spcBef>
                <a:spcPts val="500"/>
              </a:spcBef>
              <a:spcAft>
                <a:spcPts val="0"/>
              </a:spcAft>
              <a:buSzPts val="1200"/>
              <a:buChar char="•"/>
              <a:defRPr b="0" i="0">
                <a:latin typeface="Ultra"/>
                <a:ea typeface="Ultra"/>
                <a:cs typeface="Ultra"/>
                <a:sym typeface="Ultr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4" name="Google Shape;184;p50"/>
          <p:cNvSpPr txBox="1"/>
          <p:nvPr>
            <p:ph idx="3" type="body"/>
          </p:nvPr>
        </p:nvSpPr>
        <p:spPr>
          <a:xfrm>
            <a:off x="501367" y="2691562"/>
            <a:ext cx="3794760" cy="2624328"/>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600"/>
              </a:spcBef>
              <a:spcAft>
                <a:spcPts val="0"/>
              </a:spcAft>
              <a:buSzPts val="1800"/>
              <a:buChar char="•"/>
              <a:defRPr b="0" i="0">
                <a:latin typeface="Ultra"/>
                <a:ea typeface="Ultra"/>
                <a:cs typeface="Ultra"/>
                <a:sym typeface="Ultra"/>
              </a:defRPr>
            </a:lvl1pPr>
            <a:lvl2pPr indent="-330200" lvl="1" marL="914400" algn="l">
              <a:lnSpc>
                <a:spcPct val="100000"/>
              </a:lnSpc>
              <a:spcBef>
                <a:spcPts val="500"/>
              </a:spcBef>
              <a:spcAft>
                <a:spcPts val="0"/>
              </a:spcAft>
              <a:buSzPts val="1600"/>
              <a:buChar char="•"/>
              <a:defRPr b="0" i="0">
                <a:latin typeface="Ultra"/>
                <a:ea typeface="Ultra"/>
                <a:cs typeface="Ultra"/>
                <a:sym typeface="Ultra"/>
              </a:defRPr>
            </a:lvl2pPr>
            <a:lvl3pPr indent="-317500" lvl="2" marL="1371600" algn="l">
              <a:lnSpc>
                <a:spcPct val="100000"/>
              </a:lnSpc>
              <a:spcBef>
                <a:spcPts val="500"/>
              </a:spcBef>
              <a:spcAft>
                <a:spcPts val="0"/>
              </a:spcAft>
              <a:buSzPts val="1400"/>
              <a:buChar char="•"/>
              <a:defRPr b="0" i="0">
                <a:latin typeface="Ultra"/>
                <a:ea typeface="Ultra"/>
                <a:cs typeface="Ultra"/>
                <a:sym typeface="Ultra"/>
              </a:defRPr>
            </a:lvl3pPr>
            <a:lvl4pPr indent="-304800" lvl="3" marL="1828800" algn="l">
              <a:lnSpc>
                <a:spcPct val="100000"/>
              </a:lnSpc>
              <a:spcBef>
                <a:spcPts val="500"/>
              </a:spcBef>
              <a:spcAft>
                <a:spcPts val="0"/>
              </a:spcAft>
              <a:buSzPts val="1200"/>
              <a:buChar char="•"/>
              <a:defRPr b="0" i="0">
                <a:latin typeface="Ultra"/>
                <a:ea typeface="Ultra"/>
                <a:cs typeface="Ultra"/>
                <a:sym typeface="Ultra"/>
              </a:defRPr>
            </a:lvl4pPr>
            <a:lvl5pPr indent="-304800" lvl="4" marL="2286000" algn="l">
              <a:lnSpc>
                <a:spcPct val="100000"/>
              </a:lnSpc>
              <a:spcBef>
                <a:spcPts val="500"/>
              </a:spcBef>
              <a:spcAft>
                <a:spcPts val="0"/>
              </a:spcAft>
              <a:buSzPts val="1200"/>
              <a:buChar char="•"/>
              <a:defRPr b="0" i="0">
                <a:latin typeface="Ultra"/>
                <a:ea typeface="Ultra"/>
                <a:cs typeface="Ultra"/>
                <a:sym typeface="Ultr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5" name="Google Shape;185;p50"/>
          <p:cNvSpPr txBox="1"/>
          <p:nvPr>
            <p:ph type="title"/>
          </p:nvPr>
        </p:nvSpPr>
        <p:spPr>
          <a:xfrm>
            <a:off x="501567" y="110828"/>
            <a:ext cx="7901298" cy="1138611"/>
          </a:xfrm>
          <a:prstGeom prst="rect">
            <a:avLst/>
          </a:prstGeom>
          <a:noFill/>
          <a:ln>
            <a:noFill/>
          </a:ln>
        </p:spPr>
        <p:txBody>
          <a:bodyPr anchorCtr="0" anchor="b" bIns="91425" lIns="91425" spcFirstLastPara="1" rIns="91425" wrap="square" tIns="91425">
            <a:noAutofit/>
          </a:bodyPr>
          <a:lstStyle>
            <a:lvl1pPr lvl="0" algn="l">
              <a:lnSpc>
                <a:spcPct val="90000"/>
              </a:lnSpc>
              <a:spcBef>
                <a:spcPts val="0"/>
              </a:spcBef>
              <a:spcAft>
                <a:spcPts val="0"/>
              </a:spcAft>
              <a:buClr>
                <a:schemeClr val="dk1"/>
              </a:buClr>
              <a:buSzPts val="28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6" name="Google Shape;186;p50"/>
          <p:cNvSpPr txBox="1"/>
          <p:nvPr>
            <p:ph idx="4" type="body"/>
          </p:nvPr>
        </p:nvSpPr>
        <p:spPr>
          <a:xfrm>
            <a:off x="502920" y="1258913"/>
            <a:ext cx="7897122" cy="47548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SzPts val="1870"/>
              <a:buFont typeface="Ultra"/>
              <a:buNone/>
              <a:defRPr b="0" i="0" sz="1870">
                <a:latin typeface="Ultra"/>
                <a:ea typeface="Ultra"/>
                <a:cs typeface="Ultra"/>
                <a:sym typeface="Ultra"/>
              </a:defRPr>
            </a:lvl1pPr>
            <a:lvl2pPr indent="-228600" lvl="1" marL="914400" algn="l">
              <a:lnSpc>
                <a:spcPct val="100000"/>
              </a:lnSpc>
              <a:spcBef>
                <a:spcPts val="500"/>
              </a:spcBef>
              <a:spcAft>
                <a:spcPts val="0"/>
              </a:spcAft>
              <a:buSzPts val="1600"/>
              <a:buFont typeface="Ultra"/>
              <a:buNone/>
              <a:defRPr/>
            </a:lvl2pPr>
            <a:lvl3pPr indent="-228600" lvl="2" marL="1371600" algn="l">
              <a:lnSpc>
                <a:spcPct val="100000"/>
              </a:lnSpc>
              <a:spcBef>
                <a:spcPts val="500"/>
              </a:spcBef>
              <a:spcAft>
                <a:spcPts val="0"/>
              </a:spcAft>
              <a:buSzPts val="1400"/>
              <a:buFont typeface="Ultra"/>
              <a:buNone/>
              <a:defRPr/>
            </a:lvl3pPr>
            <a:lvl4pPr indent="-228600" lvl="3" marL="1828800" algn="l">
              <a:lnSpc>
                <a:spcPct val="100000"/>
              </a:lnSpc>
              <a:spcBef>
                <a:spcPts val="500"/>
              </a:spcBef>
              <a:spcAft>
                <a:spcPts val="0"/>
              </a:spcAft>
              <a:buSzPts val="1200"/>
              <a:buFont typeface="Ultra"/>
              <a:buNone/>
              <a:defRPr/>
            </a:lvl4pPr>
            <a:lvl5pPr indent="-228600" lvl="4" marL="2286000" algn="l">
              <a:lnSpc>
                <a:spcPct val="100000"/>
              </a:lnSpc>
              <a:spcBef>
                <a:spcPts val="500"/>
              </a:spcBef>
              <a:spcAft>
                <a:spcPts val="0"/>
              </a:spcAft>
              <a:buSzPts val="1200"/>
              <a:buFont typeface="Ultra"/>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50"/>
          <p:cNvSpPr txBox="1"/>
          <p:nvPr>
            <p:ph idx="5" type="body"/>
          </p:nvPr>
        </p:nvSpPr>
        <p:spPr>
          <a:xfrm>
            <a:off x="501365" y="1954762"/>
            <a:ext cx="3794760" cy="6858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600"/>
              </a:spcBef>
              <a:spcAft>
                <a:spcPts val="0"/>
              </a:spcAft>
              <a:buSzPts val="2200"/>
              <a:buNone/>
              <a:defRPr b="1" i="0" sz="2200">
                <a:solidFill>
                  <a:schemeClr val="dk1"/>
                </a:solidFill>
                <a:latin typeface="Ultra"/>
                <a:ea typeface="Ultra"/>
                <a:cs typeface="Ultra"/>
                <a:sym typeface="Ultra"/>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8" name="Google Shape;188;p50"/>
          <p:cNvSpPr txBox="1"/>
          <p:nvPr>
            <p:ph idx="6" type="body"/>
          </p:nvPr>
        </p:nvSpPr>
        <p:spPr>
          <a:xfrm>
            <a:off x="4608416" y="1954762"/>
            <a:ext cx="3794760" cy="6858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600"/>
              </a:spcBef>
              <a:spcAft>
                <a:spcPts val="0"/>
              </a:spcAft>
              <a:buSzPts val="2200"/>
              <a:buNone/>
              <a:defRPr b="1" i="0" sz="2200">
                <a:solidFill>
                  <a:schemeClr val="dk1"/>
                </a:solidFill>
                <a:latin typeface="Ultra"/>
                <a:ea typeface="Ultra"/>
                <a:cs typeface="Ultra"/>
                <a:sym typeface="Ultra"/>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9" name="Google Shape;189;p50"/>
          <p:cNvSpPr txBox="1"/>
          <p:nvPr/>
        </p:nvSpPr>
        <p:spPr>
          <a:xfrm>
            <a:off x="12547600" y="0"/>
            <a:ext cx="5115503" cy="2062103"/>
          </a:xfrm>
          <a:prstGeom prst="rect">
            <a:avLst/>
          </a:pr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600" u="none" strike="noStrike">
                <a:solidFill>
                  <a:schemeClr val="lt1"/>
                </a:solidFill>
                <a:latin typeface="Ultra"/>
                <a:ea typeface="Ultra"/>
                <a:cs typeface="Ultra"/>
                <a:sym typeface="Ultra"/>
              </a:rPr>
              <a:t>To Update Image:</a:t>
            </a:r>
            <a:endParaRPr/>
          </a:p>
          <a:p>
            <a:pPr indent="-342900" lvl="0" marL="342900" marR="0" rtl="0" algn="l">
              <a:spcBef>
                <a:spcPts val="0"/>
              </a:spcBef>
              <a:spcAft>
                <a:spcPts val="0"/>
              </a:spcAft>
              <a:buClr>
                <a:schemeClr val="lt1"/>
              </a:buClr>
              <a:buSzPts val="1600"/>
              <a:buFont typeface="Ultra"/>
              <a:buAutoNum type="arabicPeriod"/>
            </a:pPr>
            <a:r>
              <a:rPr b="1" i="0" lang="en-US" sz="1600">
                <a:solidFill>
                  <a:schemeClr val="lt1"/>
                </a:solidFill>
                <a:latin typeface="Ultra"/>
                <a:ea typeface="Ultra"/>
                <a:cs typeface="Ultra"/>
                <a:sym typeface="Ultra"/>
              </a:rPr>
              <a:t>Select</a:t>
            </a:r>
            <a:endParaRPr/>
          </a:p>
          <a:p>
            <a:pPr indent="-342900" lvl="0" marL="342900" marR="0" rtl="0" algn="l">
              <a:spcBef>
                <a:spcPts val="0"/>
              </a:spcBef>
              <a:spcAft>
                <a:spcPts val="0"/>
              </a:spcAft>
              <a:buClr>
                <a:schemeClr val="lt1"/>
              </a:buClr>
              <a:buSzPts val="1600"/>
              <a:buFont typeface="Ultra"/>
              <a:buAutoNum type="arabicPeriod"/>
            </a:pPr>
            <a:r>
              <a:rPr b="1" i="0" lang="en-US" sz="1600" u="none" strike="noStrike">
                <a:solidFill>
                  <a:schemeClr val="lt1"/>
                </a:solidFill>
                <a:latin typeface="Ultra"/>
                <a:ea typeface="Ultra"/>
                <a:cs typeface="Ultra"/>
                <a:sym typeface="Ultra"/>
              </a:rPr>
              <a:t>Go to “Picture Format” on top menu bar</a:t>
            </a:r>
            <a:endParaRPr/>
          </a:p>
          <a:p>
            <a:pPr indent="-342900" lvl="0" marL="342900" marR="0" rtl="0" algn="l">
              <a:spcBef>
                <a:spcPts val="0"/>
              </a:spcBef>
              <a:spcAft>
                <a:spcPts val="0"/>
              </a:spcAft>
              <a:buClr>
                <a:schemeClr val="lt1"/>
              </a:buClr>
              <a:buSzPts val="1600"/>
              <a:buFont typeface="Ultra"/>
              <a:buAutoNum type="arabicPeriod"/>
            </a:pPr>
            <a:r>
              <a:rPr b="1" i="0" lang="en-US" sz="1600">
                <a:solidFill>
                  <a:schemeClr val="lt1"/>
                </a:solidFill>
                <a:latin typeface="Ultra"/>
                <a:ea typeface="Ultra"/>
                <a:cs typeface="Ultra"/>
                <a:sym typeface="Ultra"/>
              </a:rPr>
              <a:t>Select ”Change Picture”</a:t>
            </a:r>
            <a:endParaRPr/>
          </a:p>
          <a:p>
            <a:pPr indent="-342900" lvl="0" marL="342900" marR="0" rtl="0" algn="l">
              <a:spcBef>
                <a:spcPts val="0"/>
              </a:spcBef>
              <a:spcAft>
                <a:spcPts val="0"/>
              </a:spcAft>
              <a:buClr>
                <a:schemeClr val="lt1"/>
              </a:buClr>
              <a:buSzPts val="1600"/>
              <a:buFont typeface="Ultra"/>
              <a:buAutoNum type="arabicPeriod"/>
            </a:pPr>
            <a:r>
              <a:rPr b="1" i="0" lang="en-US" sz="1600" u="none" strike="noStrike">
                <a:solidFill>
                  <a:schemeClr val="lt1"/>
                </a:solidFill>
                <a:latin typeface="Ultra"/>
                <a:ea typeface="Ultra"/>
                <a:cs typeface="Ultra"/>
                <a:sym typeface="Ultra"/>
              </a:rPr>
              <a:t>Chose “From a file” in the </a:t>
            </a:r>
            <a:r>
              <a:rPr b="1" i="0" lang="en-US" sz="1600">
                <a:solidFill>
                  <a:schemeClr val="lt1"/>
                </a:solidFill>
                <a:latin typeface="Ultra"/>
                <a:ea typeface="Ultra"/>
                <a:cs typeface="Ultra"/>
                <a:sym typeface="Ultra"/>
              </a:rPr>
              <a:t>drop-down list.</a:t>
            </a:r>
            <a:endParaRPr/>
          </a:p>
          <a:p>
            <a:pPr indent="-342900" lvl="0" marL="342900" marR="0" rtl="0" algn="l">
              <a:spcBef>
                <a:spcPts val="0"/>
              </a:spcBef>
              <a:spcAft>
                <a:spcPts val="0"/>
              </a:spcAft>
              <a:buClr>
                <a:schemeClr val="lt1"/>
              </a:buClr>
              <a:buSzPts val="1600"/>
              <a:buFont typeface="Ultra"/>
              <a:buAutoNum type="arabicPeriod"/>
            </a:pPr>
            <a:r>
              <a:rPr b="1" i="0" lang="en-US" sz="1600">
                <a:solidFill>
                  <a:schemeClr val="lt1"/>
                </a:solidFill>
                <a:latin typeface="Ultra"/>
                <a:ea typeface="Ultra"/>
                <a:cs typeface="Ultra"/>
                <a:sym typeface="Ultra"/>
              </a:rPr>
              <a:t>Navigate to the image on your drive. </a:t>
            </a:r>
            <a:endParaRPr/>
          </a:p>
          <a:p>
            <a:pPr indent="-342900" lvl="0" marL="342900" marR="0" rtl="0" algn="l">
              <a:spcBef>
                <a:spcPts val="0"/>
              </a:spcBef>
              <a:spcAft>
                <a:spcPts val="0"/>
              </a:spcAft>
              <a:buClr>
                <a:schemeClr val="lt1"/>
              </a:buClr>
              <a:buSzPts val="1600"/>
              <a:buFont typeface="Ultra"/>
              <a:buAutoNum type="arabicPeriod"/>
            </a:pPr>
            <a:r>
              <a:rPr b="1" i="0" lang="en-US" sz="1600">
                <a:solidFill>
                  <a:schemeClr val="lt1"/>
                </a:solidFill>
                <a:latin typeface="Ultra"/>
                <a:ea typeface="Ultra"/>
                <a:cs typeface="Ultra"/>
                <a:sym typeface="Ultra"/>
              </a:rPr>
              <a:t>Once new image has been placed. </a:t>
            </a:r>
            <a:endParaRPr/>
          </a:p>
          <a:p>
            <a:pPr indent="-342900" lvl="0" marL="342900" marR="0" rtl="0" algn="l">
              <a:spcBef>
                <a:spcPts val="0"/>
              </a:spcBef>
              <a:spcAft>
                <a:spcPts val="0"/>
              </a:spcAft>
              <a:buClr>
                <a:schemeClr val="lt1"/>
              </a:buClr>
              <a:buSzPts val="1600"/>
              <a:buFont typeface="Ultra"/>
              <a:buAutoNum type="arabicPeriod"/>
            </a:pPr>
            <a:r>
              <a:rPr b="1" i="0" lang="en-US" sz="1600" u="none" strike="noStrike">
                <a:solidFill>
                  <a:schemeClr val="lt1"/>
                </a:solidFill>
                <a:latin typeface="Ultra"/>
                <a:ea typeface="Ultra"/>
                <a:cs typeface="Ultra"/>
                <a:sym typeface="Ultra"/>
              </a:rPr>
              <a:t>Choose Crop tool to adjust image as needed</a:t>
            </a:r>
            <a:endParaRPr/>
          </a:p>
        </p:txBody>
      </p:sp>
      <p:sp>
        <p:nvSpPr>
          <p:cNvPr id="190" name="Google Shape;190;p50"/>
          <p:cNvSpPr txBox="1"/>
          <p:nvPr>
            <p:ph idx="12" type="sldNum"/>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900">
                <a:solidFill>
                  <a:schemeClr val="dk1"/>
                </a:solidFill>
                <a:latin typeface="Ultra"/>
                <a:ea typeface="Ultra"/>
                <a:cs typeface="Ultra"/>
                <a:sym typeface="Ultra"/>
              </a:defRPr>
            </a:lvl1pPr>
            <a:lvl2pPr indent="0" lvl="1" marL="0" algn="r">
              <a:spcBef>
                <a:spcPts val="0"/>
              </a:spcBef>
              <a:buNone/>
              <a:defRPr b="1" i="0" sz="900">
                <a:solidFill>
                  <a:schemeClr val="dk1"/>
                </a:solidFill>
                <a:latin typeface="Ultra"/>
                <a:ea typeface="Ultra"/>
                <a:cs typeface="Ultra"/>
                <a:sym typeface="Ultra"/>
              </a:defRPr>
            </a:lvl2pPr>
            <a:lvl3pPr indent="0" lvl="2" marL="0" algn="r">
              <a:spcBef>
                <a:spcPts val="0"/>
              </a:spcBef>
              <a:buNone/>
              <a:defRPr b="1" i="0" sz="900">
                <a:solidFill>
                  <a:schemeClr val="dk1"/>
                </a:solidFill>
                <a:latin typeface="Ultra"/>
                <a:ea typeface="Ultra"/>
                <a:cs typeface="Ultra"/>
                <a:sym typeface="Ultra"/>
              </a:defRPr>
            </a:lvl3pPr>
            <a:lvl4pPr indent="0" lvl="3" marL="0" algn="r">
              <a:spcBef>
                <a:spcPts val="0"/>
              </a:spcBef>
              <a:buNone/>
              <a:defRPr b="1" i="0" sz="900">
                <a:solidFill>
                  <a:schemeClr val="dk1"/>
                </a:solidFill>
                <a:latin typeface="Ultra"/>
                <a:ea typeface="Ultra"/>
                <a:cs typeface="Ultra"/>
                <a:sym typeface="Ultra"/>
              </a:defRPr>
            </a:lvl4pPr>
            <a:lvl5pPr indent="0" lvl="4" marL="0" algn="r">
              <a:spcBef>
                <a:spcPts val="0"/>
              </a:spcBef>
              <a:buNone/>
              <a:defRPr b="1" i="0" sz="900">
                <a:solidFill>
                  <a:schemeClr val="dk1"/>
                </a:solidFill>
                <a:latin typeface="Ultra"/>
                <a:ea typeface="Ultra"/>
                <a:cs typeface="Ultra"/>
                <a:sym typeface="Ultra"/>
              </a:defRPr>
            </a:lvl5pPr>
            <a:lvl6pPr indent="0" lvl="5" marL="0" algn="r">
              <a:spcBef>
                <a:spcPts val="0"/>
              </a:spcBef>
              <a:buNone/>
              <a:defRPr b="1" i="0" sz="900">
                <a:solidFill>
                  <a:schemeClr val="dk1"/>
                </a:solidFill>
                <a:latin typeface="Ultra"/>
                <a:ea typeface="Ultra"/>
                <a:cs typeface="Ultra"/>
                <a:sym typeface="Ultra"/>
              </a:defRPr>
            </a:lvl6pPr>
            <a:lvl7pPr indent="0" lvl="6" marL="0" algn="r">
              <a:spcBef>
                <a:spcPts val="0"/>
              </a:spcBef>
              <a:buNone/>
              <a:defRPr b="1" i="0" sz="900">
                <a:solidFill>
                  <a:schemeClr val="dk1"/>
                </a:solidFill>
                <a:latin typeface="Ultra"/>
                <a:ea typeface="Ultra"/>
                <a:cs typeface="Ultra"/>
                <a:sym typeface="Ultra"/>
              </a:defRPr>
            </a:lvl7pPr>
            <a:lvl8pPr indent="0" lvl="7" marL="0" algn="r">
              <a:spcBef>
                <a:spcPts val="0"/>
              </a:spcBef>
              <a:buNone/>
              <a:defRPr b="1" i="0" sz="900">
                <a:solidFill>
                  <a:schemeClr val="dk1"/>
                </a:solidFill>
                <a:latin typeface="Ultra"/>
                <a:ea typeface="Ultra"/>
                <a:cs typeface="Ultra"/>
                <a:sym typeface="Ultra"/>
              </a:defRPr>
            </a:lvl8pPr>
            <a:lvl9pPr indent="0" lvl="8" marL="0" algn="r">
              <a:spcBef>
                <a:spcPts val="0"/>
              </a:spcBef>
              <a:buNone/>
              <a:defRPr b="1" i="0" sz="900">
                <a:solidFill>
                  <a:schemeClr val="dk1"/>
                </a:solidFill>
                <a:latin typeface="Ultra"/>
                <a:ea typeface="Ultra"/>
                <a:cs typeface="Ultra"/>
                <a:sym typeface="Ultra"/>
              </a:defRPr>
            </a:lvl9pPr>
          </a:lstStyle>
          <a:p>
            <a:pPr indent="0" lvl="0" marL="0" rtl="0" algn="r">
              <a:spcBef>
                <a:spcPts val="0"/>
              </a:spcBef>
              <a:spcAft>
                <a:spcPts val="0"/>
              </a:spcAft>
              <a:buNone/>
            </a:pPr>
            <a:fld id="{00000000-1234-1234-1234-123412341234}" type="slidenum">
              <a:rPr lang="en-US"/>
              <a:t>‹#›</a:t>
            </a:fld>
            <a:endParaRPr/>
          </a:p>
        </p:txBody>
      </p:sp>
      <p:pic>
        <p:nvPicPr>
          <p:cNvPr id="191" name="Google Shape;191;p50"/>
          <p:cNvPicPr preferRelativeResize="0"/>
          <p:nvPr/>
        </p:nvPicPr>
        <p:blipFill rotWithShape="1">
          <a:blip r:embed="rId2">
            <a:alphaModFix/>
          </a:blip>
          <a:srcRect b="0" l="0" r="0" t="0"/>
          <a:stretch/>
        </p:blipFill>
        <p:spPr>
          <a:xfrm>
            <a:off x="502920" y="6233189"/>
            <a:ext cx="293146" cy="33471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slide 1" showMasterSp="0">
  <p:cSld name="2 chart and image layout">
    <p:spTree>
      <p:nvGrpSpPr>
        <p:cNvPr id="192" name="Shape 192"/>
        <p:cNvGrpSpPr/>
        <p:nvPr/>
      </p:nvGrpSpPr>
      <p:grpSpPr>
        <a:xfrm>
          <a:off x="0" y="0"/>
          <a:ext cx="0" cy="0"/>
          <a:chOff x="0" y="0"/>
          <a:chExt cx="0" cy="0"/>
        </a:xfrm>
      </p:grpSpPr>
      <p:sp>
        <p:nvSpPr>
          <p:cNvPr id="193" name="Google Shape;193;p51"/>
          <p:cNvSpPr/>
          <p:nvPr>
            <p:ph idx="2" type="pic"/>
          </p:nvPr>
        </p:nvSpPr>
        <p:spPr>
          <a:xfrm>
            <a:off x="9227164" y="1"/>
            <a:ext cx="2964837" cy="6857999"/>
          </a:xfrm>
          <a:prstGeom prst="rect">
            <a:avLst/>
          </a:prstGeom>
          <a:solidFill>
            <a:srgbClr val="A5A5A5"/>
          </a:solidFill>
          <a:ln>
            <a:noFill/>
          </a:ln>
        </p:spPr>
      </p:sp>
      <p:sp>
        <p:nvSpPr>
          <p:cNvPr id="194" name="Google Shape;194;p51"/>
          <p:cNvSpPr/>
          <p:nvPr/>
        </p:nvSpPr>
        <p:spPr>
          <a:xfrm>
            <a:off x="7620523" y="-1"/>
            <a:ext cx="2903380" cy="6868329"/>
          </a:xfrm>
          <a:custGeom>
            <a:rect b="b" l="l" r="r" t="t"/>
            <a:pathLst>
              <a:path extrusionOk="0" h="6868329" w="2903380">
                <a:moveTo>
                  <a:pt x="2818281" y="157590"/>
                </a:moveTo>
                <a:lnTo>
                  <a:pt x="2903380" y="0"/>
                </a:lnTo>
                <a:lnTo>
                  <a:pt x="0" y="0"/>
                </a:lnTo>
                <a:lnTo>
                  <a:pt x="0" y="6868329"/>
                </a:lnTo>
                <a:lnTo>
                  <a:pt x="1784299" y="6868329"/>
                </a:lnTo>
                <a:cubicBezTo>
                  <a:pt x="1771129" y="4855909"/>
                  <a:pt x="1949432" y="1849870"/>
                  <a:pt x="2818281" y="157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5" name="Google Shape;195;p51"/>
          <p:cNvSpPr/>
          <p:nvPr>
            <p:ph idx="3" type="chart"/>
          </p:nvPr>
        </p:nvSpPr>
        <p:spPr>
          <a:xfrm>
            <a:off x="501365" y="2686283"/>
            <a:ext cx="3797585" cy="2855152"/>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1600"/>
              </a:spcBef>
              <a:spcAft>
                <a:spcPts val="0"/>
              </a:spcAft>
              <a:buClr>
                <a:schemeClr val="dk1"/>
              </a:buClr>
              <a:buSzPts val="1800"/>
              <a:buFont typeface="Arial"/>
              <a:buChar char="•"/>
              <a:defRPr b="0" i="0" sz="1800" u="none" cap="none" strike="noStrike">
                <a:solidFill>
                  <a:schemeClr val="dk1"/>
                </a:solidFill>
                <a:latin typeface="Ultra"/>
                <a:ea typeface="Ultra"/>
                <a:cs typeface="Ultra"/>
                <a:sym typeface="Ultra"/>
              </a:defRPr>
            </a:lvl1pPr>
            <a:lvl2pPr lvl="1"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Ultra"/>
                <a:ea typeface="Ultra"/>
                <a:cs typeface="Ultra"/>
                <a:sym typeface="Ultra"/>
              </a:defRPr>
            </a:lvl2pPr>
            <a:lvl3pPr lvl="2" marR="0" rtl="0" algn="l">
              <a:lnSpc>
                <a:spcPct val="100000"/>
              </a:lnSpc>
              <a:spcBef>
                <a:spcPts val="500"/>
              </a:spcBef>
              <a:spcAft>
                <a:spcPts val="0"/>
              </a:spcAft>
              <a:buClr>
                <a:schemeClr val="dk1"/>
              </a:buClr>
              <a:buSzPts val="1400"/>
              <a:buFont typeface="Arial"/>
              <a:buChar char="•"/>
              <a:defRPr b="0" i="0" sz="1400" u="none" cap="none" strike="noStrike">
                <a:solidFill>
                  <a:schemeClr val="dk1"/>
                </a:solidFill>
                <a:latin typeface="Ultra"/>
                <a:ea typeface="Ultra"/>
                <a:cs typeface="Ultra"/>
                <a:sym typeface="Ultra"/>
              </a:defRPr>
            </a:lvl3pPr>
            <a:lvl4pPr lvl="3" marR="0" rtl="0" algn="l">
              <a:lnSpc>
                <a:spcPct val="100000"/>
              </a:lnSpc>
              <a:spcBef>
                <a:spcPts val="500"/>
              </a:spcBef>
              <a:spcAft>
                <a:spcPts val="0"/>
              </a:spcAft>
              <a:buClr>
                <a:schemeClr val="dk1"/>
              </a:buClr>
              <a:buSzPts val="1200"/>
              <a:buFont typeface="Arial"/>
              <a:buChar char="•"/>
              <a:defRPr b="0" i="0" sz="1200" u="none" cap="none" strike="noStrike">
                <a:solidFill>
                  <a:schemeClr val="dk1"/>
                </a:solidFill>
                <a:latin typeface="Ultra"/>
                <a:ea typeface="Ultra"/>
                <a:cs typeface="Ultra"/>
                <a:sym typeface="Ultra"/>
              </a:defRPr>
            </a:lvl4pPr>
            <a:lvl5pPr lvl="4" marR="0" rtl="0" algn="l">
              <a:lnSpc>
                <a:spcPct val="100000"/>
              </a:lnSpc>
              <a:spcBef>
                <a:spcPts val="500"/>
              </a:spcBef>
              <a:spcAft>
                <a:spcPts val="0"/>
              </a:spcAft>
              <a:buClr>
                <a:schemeClr val="dk1"/>
              </a:buClr>
              <a:buSzPts val="1200"/>
              <a:buFont typeface="Arial"/>
              <a:buChar char="•"/>
              <a:defRPr b="0" i="0" sz="1200" u="none" cap="none" strike="noStrike">
                <a:solidFill>
                  <a:schemeClr val="dk1"/>
                </a:solidFill>
                <a:latin typeface="Ultra"/>
                <a:ea typeface="Ultra"/>
                <a:cs typeface="Ultra"/>
                <a:sym typeface="Ultr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96" name="Google Shape;196;p51"/>
          <p:cNvSpPr txBox="1"/>
          <p:nvPr>
            <p:ph type="title"/>
          </p:nvPr>
        </p:nvSpPr>
        <p:spPr>
          <a:xfrm>
            <a:off x="501567" y="110828"/>
            <a:ext cx="7901298" cy="1138611"/>
          </a:xfrm>
          <a:prstGeom prst="rect">
            <a:avLst/>
          </a:prstGeom>
          <a:noFill/>
          <a:ln>
            <a:noFill/>
          </a:ln>
        </p:spPr>
        <p:txBody>
          <a:bodyPr anchorCtr="0" anchor="b" bIns="91425" lIns="91425" spcFirstLastPara="1" rIns="91425" wrap="square" tIns="91425">
            <a:noAutofit/>
          </a:bodyPr>
          <a:lstStyle>
            <a:lvl1pPr lvl="0" algn="l">
              <a:lnSpc>
                <a:spcPct val="90000"/>
              </a:lnSpc>
              <a:spcBef>
                <a:spcPts val="0"/>
              </a:spcBef>
              <a:spcAft>
                <a:spcPts val="0"/>
              </a:spcAft>
              <a:buClr>
                <a:schemeClr val="dk1"/>
              </a:buClr>
              <a:buSzPts val="28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7" name="Google Shape;197;p51"/>
          <p:cNvSpPr/>
          <p:nvPr>
            <p:ph idx="4" type="chart"/>
          </p:nvPr>
        </p:nvSpPr>
        <p:spPr>
          <a:xfrm>
            <a:off x="4605280" y="2686283"/>
            <a:ext cx="3797585" cy="2855152"/>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1600"/>
              </a:spcBef>
              <a:spcAft>
                <a:spcPts val="0"/>
              </a:spcAft>
              <a:buClr>
                <a:schemeClr val="dk1"/>
              </a:buClr>
              <a:buSzPts val="1800"/>
              <a:buFont typeface="Arial"/>
              <a:buChar char="•"/>
              <a:defRPr b="0" i="0" sz="1800" u="none" cap="none" strike="noStrike">
                <a:solidFill>
                  <a:schemeClr val="dk1"/>
                </a:solidFill>
                <a:latin typeface="Ultra"/>
                <a:ea typeface="Ultra"/>
                <a:cs typeface="Ultra"/>
                <a:sym typeface="Ultra"/>
              </a:defRPr>
            </a:lvl1pPr>
            <a:lvl2pPr lvl="1"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Ultra"/>
                <a:ea typeface="Ultra"/>
                <a:cs typeface="Ultra"/>
                <a:sym typeface="Ultra"/>
              </a:defRPr>
            </a:lvl2pPr>
            <a:lvl3pPr lvl="2" marR="0" rtl="0" algn="l">
              <a:lnSpc>
                <a:spcPct val="100000"/>
              </a:lnSpc>
              <a:spcBef>
                <a:spcPts val="500"/>
              </a:spcBef>
              <a:spcAft>
                <a:spcPts val="0"/>
              </a:spcAft>
              <a:buClr>
                <a:schemeClr val="dk1"/>
              </a:buClr>
              <a:buSzPts val="1400"/>
              <a:buFont typeface="Arial"/>
              <a:buChar char="•"/>
              <a:defRPr b="0" i="0" sz="1400" u="none" cap="none" strike="noStrike">
                <a:solidFill>
                  <a:schemeClr val="dk1"/>
                </a:solidFill>
                <a:latin typeface="Ultra"/>
                <a:ea typeface="Ultra"/>
                <a:cs typeface="Ultra"/>
                <a:sym typeface="Ultra"/>
              </a:defRPr>
            </a:lvl3pPr>
            <a:lvl4pPr lvl="3" marR="0" rtl="0" algn="l">
              <a:lnSpc>
                <a:spcPct val="100000"/>
              </a:lnSpc>
              <a:spcBef>
                <a:spcPts val="500"/>
              </a:spcBef>
              <a:spcAft>
                <a:spcPts val="0"/>
              </a:spcAft>
              <a:buClr>
                <a:schemeClr val="dk1"/>
              </a:buClr>
              <a:buSzPts val="1200"/>
              <a:buFont typeface="Arial"/>
              <a:buChar char="•"/>
              <a:defRPr b="0" i="0" sz="1200" u="none" cap="none" strike="noStrike">
                <a:solidFill>
                  <a:schemeClr val="dk1"/>
                </a:solidFill>
                <a:latin typeface="Ultra"/>
                <a:ea typeface="Ultra"/>
                <a:cs typeface="Ultra"/>
                <a:sym typeface="Ultra"/>
              </a:defRPr>
            </a:lvl4pPr>
            <a:lvl5pPr lvl="4" marR="0" rtl="0" algn="l">
              <a:lnSpc>
                <a:spcPct val="100000"/>
              </a:lnSpc>
              <a:spcBef>
                <a:spcPts val="500"/>
              </a:spcBef>
              <a:spcAft>
                <a:spcPts val="0"/>
              </a:spcAft>
              <a:buClr>
                <a:schemeClr val="dk1"/>
              </a:buClr>
              <a:buSzPts val="1200"/>
              <a:buFont typeface="Arial"/>
              <a:buChar char="•"/>
              <a:defRPr b="0" i="0" sz="1200" u="none" cap="none" strike="noStrike">
                <a:solidFill>
                  <a:schemeClr val="dk1"/>
                </a:solidFill>
                <a:latin typeface="Ultra"/>
                <a:ea typeface="Ultra"/>
                <a:cs typeface="Ultra"/>
                <a:sym typeface="Ultr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98" name="Google Shape;198;p51"/>
          <p:cNvSpPr txBox="1"/>
          <p:nvPr>
            <p:ph idx="1" type="body"/>
          </p:nvPr>
        </p:nvSpPr>
        <p:spPr>
          <a:xfrm>
            <a:off x="502920" y="1258913"/>
            <a:ext cx="7899945" cy="47548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SzPts val="1870"/>
              <a:buFont typeface="Ultra"/>
              <a:buNone/>
              <a:defRPr b="0" i="0" sz="1870">
                <a:latin typeface="Ultra"/>
                <a:ea typeface="Ultra"/>
                <a:cs typeface="Ultra"/>
                <a:sym typeface="Ultra"/>
              </a:defRPr>
            </a:lvl1pPr>
            <a:lvl2pPr indent="-228600" lvl="1" marL="914400" algn="l">
              <a:lnSpc>
                <a:spcPct val="100000"/>
              </a:lnSpc>
              <a:spcBef>
                <a:spcPts val="500"/>
              </a:spcBef>
              <a:spcAft>
                <a:spcPts val="0"/>
              </a:spcAft>
              <a:buSzPts val="1600"/>
              <a:buFont typeface="Ultra"/>
              <a:buNone/>
              <a:defRPr/>
            </a:lvl2pPr>
            <a:lvl3pPr indent="-228600" lvl="2" marL="1371600" algn="l">
              <a:lnSpc>
                <a:spcPct val="100000"/>
              </a:lnSpc>
              <a:spcBef>
                <a:spcPts val="500"/>
              </a:spcBef>
              <a:spcAft>
                <a:spcPts val="0"/>
              </a:spcAft>
              <a:buSzPts val="1400"/>
              <a:buFont typeface="Ultra"/>
              <a:buNone/>
              <a:defRPr/>
            </a:lvl3pPr>
            <a:lvl4pPr indent="-228600" lvl="3" marL="1828800" algn="l">
              <a:lnSpc>
                <a:spcPct val="100000"/>
              </a:lnSpc>
              <a:spcBef>
                <a:spcPts val="500"/>
              </a:spcBef>
              <a:spcAft>
                <a:spcPts val="0"/>
              </a:spcAft>
              <a:buSzPts val="1200"/>
              <a:buFont typeface="Ultra"/>
              <a:buNone/>
              <a:defRPr/>
            </a:lvl4pPr>
            <a:lvl5pPr indent="-228600" lvl="4" marL="2286000" algn="l">
              <a:lnSpc>
                <a:spcPct val="100000"/>
              </a:lnSpc>
              <a:spcBef>
                <a:spcPts val="500"/>
              </a:spcBef>
              <a:spcAft>
                <a:spcPts val="0"/>
              </a:spcAft>
              <a:buSzPts val="1200"/>
              <a:buFont typeface="Ultra"/>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9" name="Google Shape;199;p51"/>
          <p:cNvSpPr txBox="1"/>
          <p:nvPr>
            <p:ph idx="5" type="body"/>
          </p:nvPr>
        </p:nvSpPr>
        <p:spPr>
          <a:xfrm>
            <a:off x="501365" y="1954762"/>
            <a:ext cx="3794760" cy="6858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600"/>
              </a:spcBef>
              <a:spcAft>
                <a:spcPts val="0"/>
              </a:spcAft>
              <a:buSzPts val="2200"/>
              <a:buNone/>
              <a:defRPr b="1" i="0" sz="2200">
                <a:solidFill>
                  <a:schemeClr val="dk1"/>
                </a:solidFill>
                <a:latin typeface="Ultra"/>
                <a:ea typeface="Ultra"/>
                <a:cs typeface="Ultra"/>
                <a:sym typeface="Ultra"/>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0" name="Google Shape;200;p51"/>
          <p:cNvSpPr txBox="1"/>
          <p:nvPr>
            <p:ph idx="6" type="body"/>
          </p:nvPr>
        </p:nvSpPr>
        <p:spPr>
          <a:xfrm>
            <a:off x="4608416" y="1954762"/>
            <a:ext cx="3794760" cy="6858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600"/>
              </a:spcBef>
              <a:spcAft>
                <a:spcPts val="0"/>
              </a:spcAft>
              <a:buSzPts val="2200"/>
              <a:buNone/>
              <a:defRPr b="1" i="0" sz="2200">
                <a:solidFill>
                  <a:schemeClr val="dk1"/>
                </a:solidFill>
                <a:latin typeface="Ultra"/>
                <a:ea typeface="Ultra"/>
                <a:cs typeface="Ultra"/>
                <a:sym typeface="Ultra"/>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1" name="Google Shape;201;p51"/>
          <p:cNvSpPr txBox="1"/>
          <p:nvPr/>
        </p:nvSpPr>
        <p:spPr>
          <a:xfrm>
            <a:off x="12547600" y="0"/>
            <a:ext cx="5115503" cy="2062103"/>
          </a:xfrm>
          <a:prstGeom prst="rect">
            <a:avLst/>
          </a:pr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600" u="none" strike="noStrike">
                <a:solidFill>
                  <a:schemeClr val="lt1"/>
                </a:solidFill>
                <a:latin typeface="Ultra"/>
                <a:ea typeface="Ultra"/>
                <a:cs typeface="Ultra"/>
                <a:sym typeface="Ultra"/>
              </a:rPr>
              <a:t>To Update Image:</a:t>
            </a:r>
            <a:endParaRPr/>
          </a:p>
          <a:p>
            <a:pPr indent="-342900" lvl="0" marL="342900" marR="0" rtl="0" algn="l">
              <a:spcBef>
                <a:spcPts val="0"/>
              </a:spcBef>
              <a:spcAft>
                <a:spcPts val="0"/>
              </a:spcAft>
              <a:buClr>
                <a:schemeClr val="lt1"/>
              </a:buClr>
              <a:buSzPts val="1600"/>
              <a:buFont typeface="Ultra"/>
              <a:buAutoNum type="arabicPeriod"/>
            </a:pPr>
            <a:r>
              <a:rPr b="1" i="0" lang="en-US" sz="1600">
                <a:solidFill>
                  <a:schemeClr val="lt1"/>
                </a:solidFill>
                <a:latin typeface="Ultra"/>
                <a:ea typeface="Ultra"/>
                <a:cs typeface="Ultra"/>
                <a:sym typeface="Ultra"/>
              </a:rPr>
              <a:t>Select</a:t>
            </a:r>
            <a:endParaRPr/>
          </a:p>
          <a:p>
            <a:pPr indent="-342900" lvl="0" marL="342900" marR="0" rtl="0" algn="l">
              <a:spcBef>
                <a:spcPts val="0"/>
              </a:spcBef>
              <a:spcAft>
                <a:spcPts val="0"/>
              </a:spcAft>
              <a:buClr>
                <a:schemeClr val="lt1"/>
              </a:buClr>
              <a:buSzPts val="1600"/>
              <a:buFont typeface="Ultra"/>
              <a:buAutoNum type="arabicPeriod"/>
            </a:pPr>
            <a:r>
              <a:rPr b="1" i="0" lang="en-US" sz="1600" u="none" strike="noStrike">
                <a:solidFill>
                  <a:schemeClr val="lt1"/>
                </a:solidFill>
                <a:latin typeface="Ultra"/>
                <a:ea typeface="Ultra"/>
                <a:cs typeface="Ultra"/>
                <a:sym typeface="Ultra"/>
              </a:rPr>
              <a:t>Go to “Picture Format” on top menu bar</a:t>
            </a:r>
            <a:endParaRPr/>
          </a:p>
          <a:p>
            <a:pPr indent="-342900" lvl="0" marL="342900" marR="0" rtl="0" algn="l">
              <a:spcBef>
                <a:spcPts val="0"/>
              </a:spcBef>
              <a:spcAft>
                <a:spcPts val="0"/>
              </a:spcAft>
              <a:buClr>
                <a:schemeClr val="lt1"/>
              </a:buClr>
              <a:buSzPts val="1600"/>
              <a:buFont typeface="Ultra"/>
              <a:buAutoNum type="arabicPeriod"/>
            </a:pPr>
            <a:r>
              <a:rPr b="1" i="0" lang="en-US" sz="1600">
                <a:solidFill>
                  <a:schemeClr val="lt1"/>
                </a:solidFill>
                <a:latin typeface="Ultra"/>
                <a:ea typeface="Ultra"/>
                <a:cs typeface="Ultra"/>
                <a:sym typeface="Ultra"/>
              </a:rPr>
              <a:t>Select ”Change Picture”</a:t>
            </a:r>
            <a:endParaRPr/>
          </a:p>
          <a:p>
            <a:pPr indent="-342900" lvl="0" marL="342900" marR="0" rtl="0" algn="l">
              <a:spcBef>
                <a:spcPts val="0"/>
              </a:spcBef>
              <a:spcAft>
                <a:spcPts val="0"/>
              </a:spcAft>
              <a:buClr>
                <a:schemeClr val="lt1"/>
              </a:buClr>
              <a:buSzPts val="1600"/>
              <a:buFont typeface="Ultra"/>
              <a:buAutoNum type="arabicPeriod"/>
            </a:pPr>
            <a:r>
              <a:rPr b="1" i="0" lang="en-US" sz="1600" u="none" strike="noStrike">
                <a:solidFill>
                  <a:schemeClr val="lt1"/>
                </a:solidFill>
                <a:latin typeface="Ultra"/>
                <a:ea typeface="Ultra"/>
                <a:cs typeface="Ultra"/>
                <a:sym typeface="Ultra"/>
              </a:rPr>
              <a:t>Chose “From a file” in the </a:t>
            </a:r>
            <a:r>
              <a:rPr b="1" i="0" lang="en-US" sz="1600">
                <a:solidFill>
                  <a:schemeClr val="lt1"/>
                </a:solidFill>
                <a:latin typeface="Ultra"/>
                <a:ea typeface="Ultra"/>
                <a:cs typeface="Ultra"/>
                <a:sym typeface="Ultra"/>
              </a:rPr>
              <a:t>drop-down list.</a:t>
            </a:r>
            <a:endParaRPr/>
          </a:p>
          <a:p>
            <a:pPr indent="-342900" lvl="0" marL="342900" marR="0" rtl="0" algn="l">
              <a:spcBef>
                <a:spcPts val="0"/>
              </a:spcBef>
              <a:spcAft>
                <a:spcPts val="0"/>
              </a:spcAft>
              <a:buClr>
                <a:schemeClr val="lt1"/>
              </a:buClr>
              <a:buSzPts val="1600"/>
              <a:buFont typeface="Ultra"/>
              <a:buAutoNum type="arabicPeriod"/>
            </a:pPr>
            <a:r>
              <a:rPr b="1" i="0" lang="en-US" sz="1600">
                <a:solidFill>
                  <a:schemeClr val="lt1"/>
                </a:solidFill>
                <a:latin typeface="Ultra"/>
                <a:ea typeface="Ultra"/>
                <a:cs typeface="Ultra"/>
                <a:sym typeface="Ultra"/>
              </a:rPr>
              <a:t>Navigate to the image on your drive. </a:t>
            </a:r>
            <a:endParaRPr/>
          </a:p>
          <a:p>
            <a:pPr indent="-342900" lvl="0" marL="342900" marR="0" rtl="0" algn="l">
              <a:spcBef>
                <a:spcPts val="0"/>
              </a:spcBef>
              <a:spcAft>
                <a:spcPts val="0"/>
              </a:spcAft>
              <a:buClr>
                <a:schemeClr val="lt1"/>
              </a:buClr>
              <a:buSzPts val="1600"/>
              <a:buFont typeface="Ultra"/>
              <a:buAutoNum type="arabicPeriod"/>
            </a:pPr>
            <a:r>
              <a:rPr b="1" i="0" lang="en-US" sz="1600">
                <a:solidFill>
                  <a:schemeClr val="lt1"/>
                </a:solidFill>
                <a:latin typeface="Ultra"/>
                <a:ea typeface="Ultra"/>
                <a:cs typeface="Ultra"/>
                <a:sym typeface="Ultra"/>
              </a:rPr>
              <a:t>Once new image has been placed. </a:t>
            </a:r>
            <a:endParaRPr/>
          </a:p>
          <a:p>
            <a:pPr indent="-342900" lvl="0" marL="342900" marR="0" rtl="0" algn="l">
              <a:spcBef>
                <a:spcPts val="0"/>
              </a:spcBef>
              <a:spcAft>
                <a:spcPts val="0"/>
              </a:spcAft>
              <a:buClr>
                <a:schemeClr val="lt1"/>
              </a:buClr>
              <a:buSzPts val="1600"/>
              <a:buFont typeface="Ultra"/>
              <a:buAutoNum type="arabicPeriod"/>
            </a:pPr>
            <a:r>
              <a:rPr b="1" i="0" lang="en-US" sz="1600" u="none" strike="noStrike">
                <a:solidFill>
                  <a:schemeClr val="lt1"/>
                </a:solidFill>
                <a:latin typeface="Ultra"/>
                <a:ea typeface="Ultra"/>
                <a:cs typeface="Ultra"/>
                <a:sym typeface="Ultra"/>
              </a:rPr>
              <a:t>Choose Crop tool to adjust image as needed</a:t>
            </a:r>
            <a:endParaRPr/>
          </a:p>
        </p:txBody>
      </p:sp>
      <p:sp>
        <p:nvSpPr>
          <p:cNvPr id="202" name="Google Shape;202;p51"/>
          <p:cNvSpPr txBox="1"/>
          <p:nvPr>
            <p:ph idx="12" type="sldNum"/>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900">
                <a:solidFill>
                  <a:schemeClr val="dk1"/>
                </a:solidFill>
                <a:latin typeface="Ultra"/>
                <a:ea typeface="Ultra"/>
                <a:cs typeface="Ultra"/>
                <a:sym typeface="Ultra"/>
              </a:defRPr>
            </a:lvl1pPr>
            <a:lvl2pPr indent="0" lvl="1" marL="0" algn="r">
              <a:spcBef>
                <a:spcPts val="0"/>
              </a:spcBef>
              <a:buNone/>
              <a:defRPr b="1" i="0" sz="900">
                <a:solidFill>
                  <a:schemeClr val="dk1"/>
                </a:solidFill>
                <a:latin typeface="Ultra"/>
                <a:ea typeface="Ultra"/>
                <a:cs typeface="Ultra"/>
                <a:sym typeface="Ultra"/>
              </a:defRPr>
            </a:lvl2pPr>
            <a:lvl3pPr indent="0" lvl="2" marL="0" algn="r">
              <a:spcBef>
                <a:spcPts val="0"/>
              </a:spcBef>
              <a:buNone/>
              <a:defRPr b="1" i="0" sz="900">
                <a:solidFill>
                  <a:schemeClr val="dk1"/>
                </a:solidFill>
                <a:latin typeface="Ultra"/>
                <a:ea typeface="Ultra"/>
                <a:cs typeface="Ultra"/>
                <a:sym typeface="Ultra"/>
              </a:defRPr>
            </a:lvl3pPr>
            <a:lvl4pPr indent="0" lvl="3" marL="0" algn="r">
              <a:spcBef>
                <a:spcPts val="0"/>
              </a:spcBef>
              <a:buNone/>
              <a:defRPr b="1" i="0" sz="900">
                <a:solidFill>
                  <a:schemeClr val="dk1"/>
                </a:solidFill>
                <a:latin typeface="Ultra"/>
                <a:ea typeface="Ultra"/>
                <a:cs typeface="Ultra"/>
                <a:sym typeface="Ultra"/>
              </a:defRPr>
            </a:lvl4pPr>
            <a:lvl5pPr indent="0" lvl="4" marL="0" algn="r">
              <a:spcBef>
                <a:spcPts val="0"/>
              </a:spcBef>
              <a:buNone/>
              <a:defRPr b="1" i="0" sz="900">
                <a:solidFill>
                  <a:schemeClr val="dk1"/>
                </a:solidFill>
                <a:latin typeface="Ultra"/>
                <a:ea typeface="Ultra"/>
                <a:cs typeface="Ultra"/>
                <a:sym typeface="Ultra"/>
              </a:defRPr>
            </a:lvl5pPr>
            <a:lvl6pPr indent="0" lvl="5" marL="0" algn="r">
              <a:spcBef>
                <a:spcPts val="0"/>
              </a:spcBef>
              <a:buNone/>
              <a:defRPr b="1" i="0" sz="900">
                <a:solidFill>
                  <a:schemeClr val="dk1"/>
                </a:solidFill>
                <a:latin typeface="Ultra"/>
                <a:ea typeface="Ultra"/>
                <a:cs typeface="Ultra"/>
                <a:sym typeface="Ultra"/>
              </a:defRPr>
            </a:lvl6pPr>
            <a:lvl7pPr indent="0" lvl="6" marL="0" algn="r">
              <a:spcBef>
                <a:spcPts val="0"/>
              </a:spcBef>
              <a:buNone/>
              <a:defRPr b="1" i="0" sz="900">
                <a:solidFill>
                  <a:schemeClr val="dk1"/>
                </a:solidFill>
                <a:latin typeface="Ultra"/>
                <a:ea typeface="Ultra"/>
                <a:cs typeface="Ultra"/>
                <a:sym typeface="Ultra"/>
              </a:defRPr>
            </a:lvl7pPr>
            <a:lvl8pPr indent="0" lvl="7" marL="0" algn="r">
              <a:spcBef>
                <a:spcPts val="0"/>
              </a:spcBef>
              <a:buNone/>
              <a:defRPr b="1" i="0" sz="900">
                <a:solidFill>
                  <a:schemeClr val="dk1"/>
                </a:solidFill>
                <a:latin typeface="Ultra"/>
                <a:ea typeface="Ultra"/>
                <a:cs typeface="Ultra"/>
                <a:sym typeface="Ultra"/>
              </a:defRPr>
            </a:lvl8pPr>
            <a:lvl9pPr indent="0" lvl="8" marL="0" algn="r">
              <a:spcBef>
                <a:spcPts val="0"/>
              </a:spcBef>
              <a:buNone/>
              <a:defRPr b="1" i="0" sz="900">
                <a:solidFill>
                  <a:schemeClr val="dk1"/>
                </a:solidFill>
                <a:latin typeface="Ultra"/>
                <a:ea typeface="Ultra"/>
                <a:cs typeface="Ultra"/>
                <a:sym typeface="Ultra"/>
              </a:defRPr>
            </a:lvl9pPr>
          </a:lstStyle>
          <a:p>
            <a:pPr indent="0" lvl="0" marL="0" rtl="0" algn="r">
              <a:spcBef>
                <a:spcPts val="0"/>
              </a:spcBef>
              <a:spcAft>
                <a:spcPts val="0"/>
              </a:spcAft>
              <a:buNone/>
            </a:pPr>
            <a:fld id="{00000000-1234-1234-1234-123412341234}" type="slidenum">
              <a:rPr lang="en-US"/>
              <a:t>‹#›</a:t>
            </a:fld>
            <a:endParaRPr/>
          </a:p>
        </p:txBody>
      </p:sp>
      <p:pic>
        <p:nvPicPr>
          <p:cNvPr id="203" name="Google Shape;203;p51"/>
          <p:cNvPicPr preferRelativeResize="0"/>
          <p:nvPr/>
        </p:nvPicPr>
        <p:blipFill rotWithShape="1">
          <a:blip r:embed="rId2">
            <a:alphaModFix/>
          </a:blip>
          <a:srcRect b="0" l="0" r="0" t="0"/>
          <a:stretch/>
        </p:blipFill>
        <p:spPr>
          <a:xfrm>
            <a:off x="502920" y="6233189"/>
            <a:ext cx="293146" cy="33471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hoto and text" showMasterSp="0">
  <p:cSld name="Full photo and text">
    <p:bg>
      <p:bgPr>
        <a:solidFill>
          <a:schemeClr val="lt1"/>
        </a:solidFill>
      </p:bgPr>
    </p:bg>
    <p:spTree>
      <p:nvGrpSpPr>
        <p:cNvPr id="204" name="Shape 204"/>
        <p:cNvGrpSpPr/>
        <p:nvPr/>
      </p:nvGrpSpPr>
      <p:grpSpPr>
        <a:xfrm>
          <a:off x="0" y="0"/>
          <a:ext cx="0" cy="0"/>
          <a:chOff x="0" y="0"/>
          <a:chExt cx="0" cy="0"/>
        </a:xfrm>
      </p:grpSpPr>
      <p:sp>
        <p:nvSpPr>
          <p:cNvPr id="205" name="Google Shape;205;p52"/>
          <p:cNvSpPr/>
          <p:nvPr>
            <p:ph idx="2" type="pic"/>
          </p:nvPr>
        </p:nvSpPr>
        <p:spPr>
          <a:xfrm>
            <a:off x="0" y="0"/>
            <a:ext cx="12192000" cy="6858000"/>
          </a:xfrm>
          <a:prstGeom prst="rect">
            <a:avLst/>
          </a:prstGeom>
          <a:solidFill>
            <a:srgbClr val="A5A5A5"/>
          </a:solidFill>
          <a:ln>
            <a:noFill/>
          </a:ln>
        </p:spPr>
      </p:sp>
      <p:pic>
        <p:nvPicPr>
          <p:cNvPr id="206" name="Google Shape;206;p52"/>
          <p:cNvPicPr preferRelativeResize="0"/>
          <p:nvPr/>
        </p:nvPicPr>
        <p:blipFill rotWithShape="1">
          <a:blip r:embed="rId2">
            <a:alphaModFix/>
          </a:blip>
          <a:srcRect b="78078" l="0" r="2484" t="0"/>
          <a:stretch/>
        </p:blipFill>
        <p:spPr>
          <a:xfrm>
            <a:off x="0" y="4505138"/>
            <a:ext cx="12192000" cy="2412815"/>
          </a:xfrm>
          <a:prstGeom prst="rect">
            <a:avLst/>
          </a:prstGeom>
          <a:noFill/>
          <a:ln>
            <a:noFill/>
          </a:ln>
        </p:spPr>
      </p:pic>
      <p:sp>
        <p:nvSpPr>
          <p:cNvPr id="207" name="Google Shape;207;p52"/>
          <p:cNvSpPr txBox="1"/>
          <p:nvPr>
            <p:ph type="title"/>
          </p:nvPr>
        </p:nvSpPr>
        <p:spPr>
          <a:xfrm>
            <a:off x="657243" y="4917481"/>
            <a:ext cx="6253511" cy="754053"/>
          </a:xfrm>
          <a:prstGeom prst="rect">
            <a:avLst/>
          </a:prstGeom>
          <a:noFill/>
          <a:ln>
            <a:noFill/>
          </a:ln>
        </p:spPr>
        <p:txBody>
          <a:bodyPr anchorCtr="0" anchor="t" bIns="91425" lIns="91425" spcFirstLastPara="1" rIns="91425" wrap="square" tIns="91425">
            <a:spAutoFit/>
          </a:bodyPr>
          <a:lstStyle>
            <a:lvl1pPr lvl="0" algn="l">
              <a:lnSpc>
                <a:spcPct val="90000"/>
              </a:lnSpc>
              <a:spcBef>
                <a:spcPts val="0"/>
              </a:spcBef>
              <a:spcAft>
                <a:spcPts val="0"/>
              </a:spcAft>
              <a:buClr>
                <a:schemeClr val="dk1"/>
              </a:buClr>
              <a:buSzPts val="4000"/>
              <a:buFont typeface="Arial"/>
              <a:buNone/>
              <a:defRPr b="0" i="0" sz="40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8" name="Google Shape;208;p52"/>
          <p:cNvSpPr txBox="1"/>
          <p:nvPr>
            <p:ph idx="12" type="sldNum"/>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900">
                <a:solidFill>
                  <a:schemeClr val="dk1"/>
                </a:solidFill>
                <a:latin typeface="Ultra"/>
                <a:ea typeface="Ultra"/>
                <a:cs typeface="Ultra"/>
                <a:sym typeface="Ultra"/>
              </a:defRPr>
            </a:lvl1pPr>
            <a:lvl2pPr indent="0" lvl="1" marL="0" algn="r">
              <a:spcBef>
                <a:spcPts val="0"/>
              </a:spcBef>
              <a:buNone/>
              <a:defRPr b="1" i="0" sz="900">
                <a:solidFill>
                  <a:schemeClr val="dk1"/>
                </a:solidFill>
                <a:latin typeface="Ultra"/>
                <a:ea typeface="Ultra"/>
                <a:cs typeface="Ultra"/>
                <a:sym typeface="Ultra"/>
              </a:defRPr>
            </a:lvl2pPr>
            <a:lvl3pPr indent="0" lvl="2" marL="0" algn="r">
              <a:spcBef>
                <a:spcPts val="0"/>
              </a:spcBef>
              <a:buNone/>
              <a:defRPr b="1" i="0" sz="900">
                <a:solidFill>
                  <a:schemeClr val="dk1"/>
                </a:solidFill>
                <a:latin typeface="Ultra"/>
                <a:ea typeface="Ultra"/>
                <a:cs typeface="Ultra"/>
                <a:sym typeface="Ultra"/>
              </a:defRPr>
            </a:lvl3pPr>
            <a:lvl4pPr indent="0" lvl="3" marL="0" algn="r">
              <a:spcBef>
                <a:spcPts val="0"/>
              </a:spcBef>
              <a:buNone/>
              <a:defRPr b="1" i="0" sz="900">
                <a:solidFill>
                  <a:schemeClr val="dk1"/>
                </a:solidFill>
                <a:latin typeface="Ultra"/>
                <a:ea typeface="Ultra"/>
                <a:cs typeface="Ultra"/>
                <a:sym typeface="Ultra"/>
              </a:defRPr>
            </a:lvl4pPr>
            <a:lvl5pPr indent="0" lvl="4" marL="0" algn="r">
              <a:spcBef>
                <a:spcPts val="0"/>
              </a:spcBef>
              <a:buNone/>
              <a:defRPr b="1" i="0" sz="900">
                <a:solidFill>
                  <a:schemeClr val="dk1"/>
                </a:solidFill>
                <a:latin typeface="Ultra"/>
                <a:ea typeface="Ultra"/>
                <a:cs typeface="Ultra"/>
                <a:sym typeface="Ultra"/>
              </a:defRPr>
            </a:lvl5pPr>
            <a:lvl6pPr indent="0" lvl="5" marL="0" algn="r">
              <a:spcBef>
                <a:spcPts val="0"/>
              </a:spcBef>
              <a:buNone/>
              <a:defRPr b="1" i="0" sz="900">
                <a:solidFill>
                  <a:schemeClr val="dk1"/>
                </a:solidFill>
                <a:latin typeface="Ultra"/>
                <a:ea typeface="Ultra"/>
                <a:cs typeface="Ultra"/>
                <a:sym typeface="Ultra"/>
              </a:defRPr>
            </a:lvl6pPr>
            <a:lvl7pPr indent="0" lvl="6" marL="0" algn="r">
              <a:spcBef>
                <a:spcPts val="0"/>
              </a:spcBef>
              <a:buNone/>
              <a:defRPr b="1" i="0" sz="900">
                <a:solidFill>
                  <a:schemeClr val="dk1"/>
                </a:solidFill>
                <a:latin typeface="Ultra"/>
                <a:ea typeface="Ultra"/>
                <a:cs typeface="Ultra"/>
                <a:sym typeface="Ultra"/>
              </a:defRPr>
            </a:lvl7pPr>
            <a:lvl8pPr indent="0" lvl="7" marL="0" algn="r">
              <a:spcBef>
                <a:spcPts val="0"/>
              </a:spcBef>
              <a:buNone/>
              <a:defRPr b="1" i="0" sz="900">
                <a:solidFill>
                  <a:schemeClr val="dk1"/>
                </a:solidFill>
                <a:latin typeface="Ultra"/>
                <a:ea typeface="Ultra"/>
                <a:cs typeface="Ultra"/>
                <a:sym typeface="Ultra"/>
              </a:defRPr>
            </a:lvl8pPr>
            <a:lvl9pPr indent="0" lvl="8" marL="0" algn="r">
              <a:spcBef>
                <a:spcPts val="0"/>
              </a:spcBef>
              <a:buNone/>
              <a:defRPr b="1" i="0" sz="900">
                <a:solidFill>
                  <a:schemeClr val="dk1"/>
                </a:solidFill>
                <a:latin typeface="Ultra"/>
                <a:ea typeface="Ultra"/>
                <a:cs typeface="Ultra"/>
                <a:sym typeface="Ultra"/>
              </a:defRPr>
            </a:lvl9pPr>
          </a:lstStyle>
          <a:p>
            <a:pPr indent="0" lvl="0" marL="0" rtl="0" algn="r">
              <a:spcBef>
                <a:spcPts val="0"/>
              </a:spcBef>
              <a:spcAft>
                <a:spcPts val="0"/>
              </a:spcAft>
              <a:buNone/>
            </a:pPr>
            <a:fld id="{00000000-1234-1234-1234-123412341234}" type="slidenum">
              <a:rPr lang="en-US"/>
              <a:t>‹#›</a:t>
            </a:fld>
            <a:endParaRPr/>
          </a:p>
        </p:txBody>
      </p:sp>
      <p:pic>
        <p:nvPicPr>
          <p:cNvPr id="209" name="Google Shape;209;p52"/>
          <p:cNvPicPr preferRelativeResize="0"/>
          <p:nvPr/>
        </p:nvPicPr>
        <p:blipFill rotWithShape="1">
          <a:blip r:embed="rId3">
            <a:alphaModFix/>
          </a:blip>
          <a:srcRect b="0" l="0" r="0" t="0"/>
          <a:stretch/>
        </p:blipFill>
        <p:spPr>
          <a:xfrm>
            <a:off x="502920" y="6233189"/>
            <a:ext cx="293146" cy="334712"/>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slide 3">
  <p:cSld name="Org chart">
    <p:spTree>
      <p:nvGrpSpPr>
        <p:cNvPr id="210" name="Shape 210"/>
        <p:cNvGrpSpPr/>
        <p:nvPr/>
      </p:nvGrpSpPr>
      <p:grpSpPr>
        <a:xfrm>
          <a:off x="0" y="0"/>
          <a:ext cx="0" cy="0"/>
          <a:chOff x="0" y="0"/>
          <a:chExt cx="0" cy="0"/>
        </a:xfrm>
      </p:grpSpPr>
      <p:pic>
        <p:nvPicPr>
          <p:cNvPr id="211" name="Google Shape;211;p53"/>
          <p:cNvPicPr preferRelativeResize="0"/>
          <p:nvPr/>
        </p:nvPicPr>
        <p:blipFill rotWithShape="1">
          <a:blip r:embed="rId2">
            <a:alphaModFix/>
          </a:blip>
          <a:srcRect b="0" l="0" r="0" t="0"/>
          <a:stretch/>
        </p:blipFill>
        <p:spPr>
          <a:xfrm>
            <a:off x="8968895" y="-1"/>
            <a:ext cx="3223105" cy="5817499"/>
          </a:xfrm>
          <a:prstGeom prst="rect">
            <a:avLst/>
          </a:prstGeom>
          <a:noFill/>
          <a:ln>
            <a:noFill/>
          </a:ln>
        </p:spPr>
      </p:pic>
      <p:sp>
        <p:nvSpPr>
          <p:cNvPr id="212" name="Google Shape;212;p53"/>
          <p:cNvSpPr txBox="1"/>
          <p:nvPr>
            <p:ph idx="1" type="body"/>
          </p:nvPr>
        </p:nvSpPr>
        <p:spPr>
          <a:xfrm>
            <a:off x="2726406" y="3016382"/>
            <a:ext cx="1236676" cy="267202"/>
          </a:xfrm>
          <a:prstGeom prst="rect">
            <a:avLst/>
          </a:prstGeom>
          <a:noFill/>
          <a:ln>
            <a:noFill/>
          </a:ln>
        </p:spPr>
        <p:txBody>
          <a:bodyPr anchorCtr="0" anchor="t" bIns="45700" lIns="91425" spcFirstLastPara="1" rIns="91425" wrap="square" tIns="45700">
            <a:noAutofit/>
          </a:bodyPr>
          <a:lstStyle>
            <a:lvl1pPr indent="-228600" lvl="0" marL="457200" algn="l">
              <a:lnSpc>
                <a:spcPct val="95000"/>
              </a:lnSpc>
              <a:spcBef>
                <a:spcPts val="1600"/>
              </a:spcBef>
              <a:spcAft>
                <a:spcPts val="0"/>
              </a:spcAft>
              <a:buSzPts val="1200"/>
              <a:buFont typeface="Ultra"/>
              <a:buNone/>
              <a:defRPr b="1" i="0" sz="1200" u="none" cap="none" strike="noStrike">
                <a:solidFill>
                  <a:schemeClr val="dk1"/>
                </a:solidFill>
                <a:latin typeface="Ultra"/>
                <a:ea typeface="Ultra"/>
                <a:cs typeface="Ultra"/>
                <a:sym typeface="Ultra"/>
              </a:defRPr>
            </a:lvl1pPr>
            <a:lvl2pPr indent="-228600" lvl="1" marL="914400" algn="l">
              <a:lnSpc>
                <a:spcPct val="100000"/>
              </a:lnSpc>
              <a:spcBef>
                <a:spcPts val="500"/>
              </a:spcBef>
              <a:spcAft>
                <a:spcPts val="0"/>
              </a:spcAft>
              <a:buSzPts val="16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3" name="Google Shape;213;p53"/>
          <p:cNvSpPr txBox="1"/>
          <p:nvPr>
            <p:ph type="title"/>
          </p:nvPr>
        </p:nvSpPr>
        <p:spPr>
          <a:xfrm>
            <a:off x="501566" y="110828"/>
            <a:ext cx="10849365" cy="1138611"/>
          </a:xfrm>
          <a:prstGeom prst="rect">
            <a:avLst/>
          </a:prstGeom>
          <a:noFill/>
          <a:ln>
            <a:noFill/>
          </a:ln>
        </p:spPr>
        <p:txBody>
          <a:bodyPr anchorCtr="0" anchor="b" bIns="91425" lIns="91425" spcFirstLastPara="1" rIns="91425" wrap="square" tIns="91425">
            <a:noAutofit/>
          </a:bodyPr>
          <a:lstStyle>
            <a:lvl1pPr lvl="0" algn="l">
              <a:lnSpc>
                <a:spcPct val="90000"/>
              </a:lnSpc>
              <a:spcBef>
                <a:spcPts val="0"/>
              </a:spcBef>
              <a:spcAft>
                <a:spcPts val="0"/>
              </a:spcAft>
              <a:buClr>
                <a:schemeClr val="dk1"/>
              </a:buClr>
              <a:buSzPts val="28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4" name="Google Shape;214;p53"/>
          <p:cNvSpPr/>
          <p:nvPr>
            <p:ph idx="2" type="pic"/>
          </p:nvPr>
        </p:nvSpPr>
        <p:spPr>
          <a:xfrm>
            <a:off x="2829606" y="1477403"/>
            <a:ext cx="1133475" cy="1131888"/>
          </a:xfrm>
          <a:prstGeom prst="rect">
            <a:avLst/>
          </a:prstGeom>
          <a:solidFill>
            <a:srgbClr val="A5A5A5"/>
          </a:solidFill>
          <a:ln>
            <a:noFill/>
          </a:ln>
        </p:spPr>
      </p:sp>
      <p:cxnSp>
        <p:nvCxnSpPr>
          <p:cNvPr id="215" name="Google Shape;215;p53"/>
          <p:cNvCxnSpPr/>
          <p:nvPr/>
        </p:nvCxnSpPr>
        <p:spPr>
          <a:xfrm>
            <a:off x="2829606" y="2876650"/>
            <a:ext cx="1133856" cy="0"/>
          </a:xfrm>
          <a:prstGeom prst="straightConnector1">
            <a:avLst/>
          </a:prstGeom>
          <a:noFill/>
          <a:ln cap="flat" cmpd="sng" w="19050">
            <a:solidFill>
              <a:schemeClr val="dk1"/>
            </a:solidFill>
            <a:prstDash val="solid"/>
            <a:miter lim="800000"/>
            <a:headEnd len="sm" w="sm" type="none"/>
            <a:tailEnd len="sm" w="sm" type="none"/>
          </a:ln>
        </p:spPr>
      </p:cxnSp>
      <p:sp>
        <p:nvSpPr>
          <p:cNvPr id="216" name="Google Shape;216;p53"/>
          <p:cNvSpPr txBox="1"/>
          <p:nvPr>
            <p:ph idx="3" type="body"/>
          </p:nvPr>
        </p:nvSpPr>
        <p:spPr>
          <a:xfrm>
            <a:off x="2726404" y="3241674"/>
            <a:ext cx="1237057" cy="425449"/>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600"/>
              </a:spcBef>
              <a:spcAft>
                <a:spcPts val="0"/>
              </a:spcAft>
              <a:buSzPts val="1000"/>
              <a:buFont typeface="Ultra"/>
              <a:buNone/>
              <a:defRPr b="0" i="0" sz="1000" u="none" cap="none" strike="noStrike">
                <a:solidFill>
                  <a:schemeClr val="dk1"/>
                </a:solidFill>
                <a:latin typeface="Ultra"/>
                <a:ea typeface="Ultra"/>
                <a:cs typeface="Ultra"/>
                <a:sym typeface="Ultra"/>
              </a:defRPr>
            </a:lvl1pPr>
            <a:lvl2pPr indent="-292100" lvl="1" marL="914400" algn="l">
              <a:lnSpc>
                <a:spcPct val="100000"/>
              </a:lnSpc>
              <a:spcBef>
                <a:spcPts val="500"/>
              </a:spcBef>
              <a:spcAft>
                <a:spcPts val="0"/>
              </a:spcAft>
              <a:buSzPts val="1000"/>
              <a:buChar char="•"/>
              <a:defRPr b="0" i="0" sz="1000" u="none" cap="none" strike="noStrike">
                <a:solidFill>
                  <a:schemeClr val="dk1"/>
                </a:solidFill>
                <a:latin typeface="DM Sans Medium"/>
                <a:ea typeface="DM Sans Medium"/>
                <a:cs typeface="DM Sans Medium"/>
                <a:sym typeface="DM Sans Medium"/>
              </a:defRPr>
            </a:lvl2pPr>
            <a:lvl3pPr indent="-292100" lvl="2" marL="1371600" algn="l">
              <a:lnSpc>
                <a:spcPct val="100000"/>
              </a:lnSpc>
              <a:spcBef>
                <a:spcPts val="500"/>
              </a:spcBef>
              <a:spcAft>
                <a:spcPts val="0"/>
              </a:spcAft>
              <a:buSzPts val="1000"/>
              <a:buChar char="•"/>
              <a:defRPr b="0" i="0" sz="1000" u="none" cap="none" strike="noStrike">
                <a:solidFill>
                  <a:schemeClr val="dk1"/>
                </a:solidFill>
                <a:latin typeface="DM Sans Medium"/>
                <a:ea typeface="DM Sans Medium"/>
                <a:cs typeface="DM Sans Medium"/>
                <a:sym typeface="DM Sans Medium"/>
              </a:defRPr>
            </a:lvl3pPr>
            <a:lvl4pPr indent="-292100" lvl="3" marL="1828800" algn="l">
              <a:lnSpc>
                <a:spcPct val="100000"/>
              </a:lnSpc>
              <a:spcBef>
                <a:spcPts val="500"/>
              </a:spcBef>
              <a:spcAft>
                <a:spcPts val="0"/>
              </a:spcAft>
              <a:buSzPts val="1000"/>
              <a:buChar char="•"/>
              <a:defRPr b="0" i="0" sz="1000" u="none" cap="none" strike="noStrike">
                <a:solidFill>
                  <a:schemeClr val="dk1"/>
                </a:solidFill>
                <a:latin typeface="DM Sans Medium"/>
                <a:ea typeface="DM Sans Medium"/>
                <a:cs typeface="DM Sans Medium"/>
                <a:sym typeface="DM Sans Medium"/>
              </a:defRPr>
            </a:lvl4pPr>
            <a:lvl5pPr indent="-292100" lvl="4" marL="2286000" algn="l">
              <a:lnSpc>
                <a:spcPct val="100000"/>
              </a:lnSpc>
              <a:spcBef>
                <a:spcPts val="500"/>
              </a:spcBef>
              <a:spcAft>
                <a:spcPts val="0"/>
              </a:spcAft>
              <a:buSzPts val="1000"/>
              <a:buChar char="•"/>
              <a:defRPr b="0" i="0" sz="1000" u="none" cap="none" strike="noStrike">
                <a:solidFill>
                  <a:schemeClr val="dk1"/>
                </a:solidFill>
                <a:latin typeface="DM Sans Medium"/>
                <a:ea typeface="DM Sans Medium"/>
                <a:cs typeface="DM Sans Medium"/>
                <a:sym typeface="DM Sans Medium"/>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7" name="Google Shape;217;p53"/>
          <p:cNvSpPr txBox="1"/>
          <p:nvPr>
            <p:ph idx="4" type="body"/>
          </p:nvPr>
        </p:nvSpPr>
        <p:spPr>
          <a:xfrm>
            <a:off x="4517106" y="3016382"/>
            <a:ext cx="1236676" cy="267202"/>
          </a:xfrm>
          <a:prstGeom prst="rect">
            <a:avLst/>
          </a:prstGeom>
          <a:noFill/>
          <a:ln>
            <a:noFill/>
          </a:ln>
        </p:spPr>
        <p:txBody>
          <a:bodyPr anchorCtr="0" anchor="t" bIns="45700" lIns="91425" spcFirstLastPara="1" rIns="91425" wrap="square" tIns="45700">
            <a:noAutofit/>
          </a:bodyPr>
          <a:lstStyle>
            <a:lvl1pPr indent="-228600" lvl="0" marL="457200" algn="l">
              <a:lnSpc>
                <a:spcPct val="95000"/>
              </a:lnSpc>
              <a:spcBef>
                <a:spcPts val="1600"/>
              </a:spcBef>
              <a:spcAft>
                <a:spcPts val="0"/>
              </a:spcAft>
              <a:buSzPts val="1200"/>
              <a:buFont typeface="Ultra"/>
              <a:buNone/>
              <a:defRPr b="1" i="0" sz="1200" u="none" cap="none" strike="noStrike">
                <a:solidFill>
                  <a:schemeClr val="dk1"/>
                </a:solidFill>
                <a:latin typeface="Ultra"/>
                <a:ea typeface="Ultra"/>
                <a:cs typeface="Ultra"/>
                <a:sym typeface="Ultra"/>
              </a:defRPr>
            </a:lvl1pPr>
            <a:lvl2pPr indent="-228600" lvl="1" marL="914400" algn="l">
              <a:lnSpc>
                <a:spcPct val="100000"/>
              </a:lnSpc>
              <a:spcBef>
                <a:spcPts val="500"/>
              </a:spcBef>
              <a:spcAft>
                <a:spcPts val="0"/>
              </a:spcAft>
              <a:buSzPts val="16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8" name="Google Shape;218;p53"/>
          <p:cNvSpPr/>
          <p:nvPr>
            <p:ph idx="5" type="pic"/>
          </p:nvPr>
        </p:nvSpPr>
        <p:spPr>
          <a:xfrm>
            <a:off x="4620306" y="1477403"/>
            <a:ext cx="1133475" cy="1131888"/>
          </a:xfrm>
          <a:prstGeom prst="rect">
            <a:avLst/>
          </a:prstGeom>
          <a:solidFill>
            <a:srgbClr val="A5A5A5"/>
          </a:solidFill>
          <a:ln>
            <a:noFill/>
          </a:ln>
        </p:spPr>
      </p:sp>
      <p:cxnSp>
        <p:nvCxnSpPr>
          <p:cNvPr id="219" name="Google Shape;219;p53"/>
          <p:cNvCxnSpPr/>
          <p:nvPr/>
        </p:nvCxnSpPr>
        <p:spPr>
          <a:xfrm>
            <a:off x="4620306" y="2876650"/>
            <a:ext cx="1133856" cy="0"/>
          </a:xfrm>
          <a:prstGeom prst="straightConnector1">
            <a:avLst/>
          </a:prstGeom>
          <a:noFill/>
          <a:ln cap="flat" cmpd="sng" w="19050">
            <a:solidFill>
              <a:schemeClr val="dk1"/>
            </a:solidFill>
            <a:prstDash val="solid"/>
            <a:miter lim="800000"/>
            <a:headEnd len="sm" w="sm" type="none"/>
            <a:tailEnd len="sm" w="sm" type="none"/>
          </a:ln>
        </p:spPr>
      </p:cxnSp>
      <p:sp>
        <p:nvSpPr>
          <p:cNvPr id="220" name="Google Shape;220;p53"/>
          <p:cNvSpPr txBox="1"/>
          <p:nvPr>
            <p:ph idx="6" type="body"/>
          </p:nvPr>
        </p:nvSpPr>
        <p:spPr>
          <a:xfrm>
            <a:off x="4517104" y="3241674"/>
            <a:ext cx="1237057" cy="425449"/>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600"/>
              </a:spcBef>
              <a:spcAft>
                <a:spcPts val="0"/>
              </a:spcAft>
              <a:buSzPts val="1000"/>
              <a:buFont typeface="Ultra"/>
              <a:buNone/>
              <a:defRPr b="0" i="0" sz="1000" u="none" cap="none" strike="noStrike">
                <a:solidFill>
                  <a:schemeClr val="dk1"/>
                </a:solidFill>
                <a:latin typeface="Ultra"/>
                <a:ea typeface="Ultra"/>
                <a:cs typeface="Ultra"/>
                <a:sym typeface="Ultra"/>
              </a:defRPr>
            </a:lvl1pPr>
            <a:lvl2pPr indent="-292100" lvl="1" marL="914400" algn="l">
              <a:lnSpc>
                <a:spcPct val="100000"/>
              </a:lnSpc>
              <a:spcBef>
                <a:spcPts val="500"/>
              </a:spcBef>
              <a:spcAft>
                <a:spcPts val="0"/>
              </a:spcAft>
              <a:buSzPts val="1000"/>
              <a:buChar char="•"/>
              <a:defRPr b="0" i="0" sz="1000" u="none" cap="none" strike="noStrike">
                <a:solidFill>
                  <a:schemeClr val="dk1"/>
                </a:solidFill>
                <a:latin typeface="DM Sans Medium"/>
                <a:ea typeface="DM Sans Medium"/>
                <a:cs typeface="DM Sans Medium"/>
                <a:sym typeface="DM Sans Medium"/>
              </a:defRPr>
            </a:lvl2pPr>
            <a:lvl3pPr indent="-292100" lvl="2" marL="1371600" algn="l">
              <a:lnSpc>
                <a:spcPct val="100000"/>
              </a:lnSpc>
              <a:spcBef>
                <a:spcPts val="500"/>
              </a:spcBef>
              <a:spcAft>
                <a:spcPts val="0"/>
              </a:spcAft>
              <a:buSzPts val="1000"/>
              <a:buChar char="•"/>
              <a:defRPr b="0" i="0" sz="1000" u="none" cap="none" strike="noStrike">
                <a:solidFill>
                  <a:schemeClr val="dk1"/>
                </a:solidFill>
                <a:latin typeface="DM Sans Medium"/>
                <a:ea typeface="DM Sans Medium"/>
                <a:cs typeface="DM Sans Medium"/>
                <a:sym typeface="DM Sans Medium"/>
              </a:defRPr>
            </a:lvl3pPr>
            <a:lvl4pPr indent="-292100" lvl="3" marL="1828800" algn="l">
              <a:lnSpc>
                <a:spcPct val="100000"/>
              </a:lnSpc>
              <a:spcBef>
                <a:spcPts val="500"/>
              </a:spcBef>
              <a:spcAft>
                <a:spcPts val="0"/>
              </a:spcAft>
              <a:buSzPts val="1000"/>
              <a:buChar char="•"/>
              <a:defRPr b="0" i="0" sz="1000" u="none" cap="none" strike="noStrike">
                <a:solidFill>
                  <a:schemeClr val="dk1"/>
                </a:solidFill>
                <a:latin typeface="DM Sans Medium"/>
                <a:ea typeface="DM Sans Medium"/>
                <a:cs typeface="DM Sans Medium"/>
                <a:sym typeface="DM Sans Medium"/>
              </a:defRPr>
            </a:lvl4pPr>
            <a:lvl5pPr indent="-292100" lvl="4" marL="2286000" algn="l">
              <a:lnSpc>
                <a:spcPct val="100000"/>
              </a:lnSpc>
              <a:spcBef>
                <a:spcPts val="500"/>
              </a:spcBef>
              <a:spcAft>
                <a:spcPts val="0"/>
              </a:spcAft>
              <a:buSzPts val="1000"/>
              <a:buChar char="•"/>
              <a:defRPr b="0" i="0" sz="1000" u="none" cap="none" strike="noStrike">
                <a:solidFill>
                  <a:schemeClr val="dk1"/>
                </a:solidFill>
                <a:latin typeface="DM Sans Medium"/>
                <a:ea typeface="DM Sans Medium"/>
                <a:cs typeface="DM Sans Medium"/>
                <a:sym typeface="DM Sans Medium"/>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1" name="Google Shape;221;p53"/>
          <p:cNvSpPr txBox="1"/>
          <p:nvPr>
            <p:ph idx="7" type="body"/>
          </p:nvPr>
        </p:nvSpPr>
        <p:spPr>
          <a:xfrm>
            <a:off x="6322669" y="3016382"/>
            <a:ext cx="1236676" cy="267202"/>
          </a:xfrm>
          <a:prstGeom prst="rect">
            <a:avLst/>
          </a:prstGeom>
          <a:noFill/>
          <a:ln>
            <a:noFill/>
          </a:ln>
        </p:spPr>
        <p:txBody>
          <a:bodyPr anchorCtr="0" anchor="t" bIns="45700" lIns="91425" spcFirstLastPara="1" rIns="91425" wrap="square" tIns="45700">
            <a:noAutofit/>
          </a:bodyPr>
          <a:lstStyle>
            <a:lvl1pPr indent="-228600" lvl="0" marL="457200" algn="l">
              <a:lnSpc>
                <a:spcPct val="95000"/>
              </a:lnSpc>
              <a:spcBef>
                <a:spcPts val="1600"/>
              </a:spcBef>
              <a:spcAft>
                <a:spcPts val="0"/>
              </a:spcAft>
              <a:buSzPts val="1200"/>
              <a:buFont typeface="Ultra"/>
              <a:buNone/>
              <a:defRPr b="1" i="0" sz="1200" u="none" cap="none" strike="noStrike">
                <a:solidFill>
                  <a:schemeClr val="dk1"/>
                </a:solidFill>
                <a:latin typeface="Ultra"/>
                <a:ea typeface="Ultra"/>
                <a:cs typeface="Ultra"/>
                <a:sym typeface="Ultra"/>
              </a:defRPr>
            </a:lvl1pPr>
            <a:lvl2pPr indent="-228600" lvl="1" marL="914400" algn="l">
              <a:lnSpc>
                <a:spcPct val="100000"/>
              </a:lnSpc>
              <a:spcBef>
                <a:spcPts val="500"/>
              </a:spcBef>
              <a:spcAft>
                <a:spcPts val="0"/>
              </a:spcAft>
              <a:buSzPts val="16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2" name="Google Shape;222;p53"/>
          <p:cNvSpPr/>
          <p:nvPr>
            <p:ph idx="8" type="pic"/>
          </p:nvPr>
        </p:nvSpPr>
        <p:spPr>
          <a:xfrm>
            <a:off x="6425869" y="1477403"/>
            <a:ext cx="1133475" cy="1131888"/>
          </a:xfrm>
          <a:prstGeom prst="rect">
            <a:avLst/>
          </a:prstGeom>
          <a:solidFill>
            <a:srgbClr val="A5A5A5"/>
          </a:solidFill>
          <a:ln>
            <a:noFill/>
          </a:ln>
        </p:spPr>
      </p:sp>
      <p:cxnSp>
        <p:nvCxnSpPr>
          <p:cNvPr id="223" name="Google Shape;223;p53"/>
          <p:cNvCxnSpPr/>
          <p:nvPr/>
        </p:nvCxnSpPr>
        <p:spPr>
          <a:xfrm>
            <a:off x="6425869" y="2876650"/>
            <a:ext cx="1133856" cy="0"/>
          </a:xfrm>
          <a:prstGeom prst="straightConnector1">
            <a:avLst/>
          </a:prstGeom>
          <a:noFill/>
          <a:ln cap="flat" cmpd="sng" w="19050">
            <a:solidFill>
              <a:schemeClr val="dk1"/>
            </a:solidFill>
            <a:prstDash val="solid"/>
            <a:miter lim="800000"/>
            <a:headEnd len="sm" w="sm" type="none"/>
            <a:tailEnd len="sm" w="sm" type="none"/>
          </a:ln>
        </p:spPr>
      </p:cxnSp>
      <p:sp>
        <p:nvSpPr>
          <p:cNvPr id="224" name="Google Shape;224;p53"/>
          <p:cNvSpPr txBox="1"/>
          <p:nvPr>
            <p:ph idx="9" type="body"/>
          </p:nvPr>
        </p:nvSpPr>
        <p:spPr>
          <a:xfrm>
            <a:off x="6322667" y="3241674"/>
            <a:ext cx="1237057" cy="425449"/>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600"/>
              </a:spcBef>
              <a:spcAft>
                <a:spcPts val="0"/>
              </a:spcAft>
              <a:buSzPts val="1000"/>
              <a:buFont typeface="Ultra"/>
              <a:buNone/>
              <a:defRPr b="0" i="0" sz="1000" u="none" cap="none" strike="noStrike">
                <a:solidFill>
                  <a:schemeClr val="dk1"/>
                </a:solidFill>
                <a:latin typeface="Ultra"/>
                <a:ea typeface="Ultra"/>
                <a:cs typeface="Ultra"/>
                <a:sym typeface="Ultra"/>
              </a:defRPr>
            </a:lvl1pPr>
            <a:lvl2pPr indent="-292100" lvl="1" marL="914400" algn="l">
              <a:lnSpc>
                <a:spcPct val="100000"/>
              </a:lnSpc>
              <a:spcBef>
                <a:spcPts val="500"/>
              </a:spcBef>
              <a:spcAft>
                <a:spcPts val="0"/>
              </a:spcAft>
              <a:buSzPts val="1000"/>
              <a:buChar char="•"/>
              <a:defRPr b="0" i="0" sz="1000" u="none" cap="none" strike="noStrike">
                <a:solidFill>
                  <a:schemeClr val="dk1"/>
                </a:solidFill>
                <a:latin typeface="DM Sans Medium"/>
                <a:ea typeface="DM Sans Medium"/>
                <a:cs typeface="DM Sans Medium"/>
                <a:sym typeface="DM Sans Medium"/>
              </a:defRPr>
            </a:lvl2pPr>
            <a:lvl3pPr indent="-292100" lvl="2" marL="1371600" algn="l">
              <a:lnSpc>
                <a:spcPct val="100000"/>
              </a:lnSpc>
              <a:spcBef>
                <a:spcPts val="500"/>
              </a:spcBef>
              <a:spcAft>
                <a:spcPts val="0"/>
              </a:spcAft>
              <a:buSzPts val="1000"/>
              <a:buChar char="•"/>
              <a:defRPr b="0" i="0" sz="1000" u="none" cap="none" strike="noStrike">
                <a:solidFill>
                  <a:schemeClr val="dk1"/>
                </a:solidFill>
                <a:latin typeface="DM Sans Medium"/>
                <a:ea typeface="DM Sans Medium"/>
                <a:cs typeface="DM Sans Medium"/>
                <a:sym typeface="DM Sans Medium"/>
              </a:defRPr>
            </a:lvl3pPr>
            <a:lvl4pPr indent="-292100" lvl="3" marL="1828800" algn="l">
              <a:lnSpc>
                <a:spcPct val="100000"/>
              </a:lnSpc>
              <a:spcBef>
                <a:spcPts val="500"/>
              </a:spcBef>
              <a:spcAft>
                <a:spcPts val="0"/>
              </a:spcAft>
              <a:buSzPts val="1000"/>
              <a:buChar char="•"/>
              <a:defRPr b="0" i="0" sz="1000" u="none" cap="none" strike="noStrike">
                <a:solidFill>
                  <a:schemeClr val="dk1"/>
                </a:solidFill>
                <a:latin typeface="DM Sans Medium"/>
                <a:ea typeface="DM Sans Medium"/>
                <a:cs typeface="DM Sans Medium"/>
                <a:sym typeface="DM Sans Medium"/>
              </a:defRPr>
            </a:lvl4pPr>
            <a:lvl5pPr indent="-292100" lvl="4" marL="2286000" algn="l">
              <a:lnSpc>
                <a:spcPct val="100000"/>
              </a:lnSpc>
              <a:spcBef>
                <a:spcPts val="500"/>
              </a:spcBef>
              <a:spcAft>
                <a:spcPts val="0"/>
              </a:spcAft>
              <a:buSzPts val="1000"/>
              <a:buChar char="•"/>
              <a:defRPr b="0" i="0" sz="1000" u="none" cap="none" strike="noStrike">
                <a:solidFill>
                  <a:schemeClr val="dk1"/>
                </a:solidFill>
                <a:latin typeface="DM Sans Medium"/>
                <a:ea typeface="DM Sans Medium"/>
                <a:cs typeface="DM Sans Medium"/>
                <a:sym typeface="DM Sans Medium"/>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5" name="Google Shape;225;p53"/>
          <p:cNvSpPr txBox="1"/>
          <p:nvPr>
            <p:ph idx="13" type="body"/>
          </p:nvPr>
        </p:nvSpPr>
        <p:spPr>
          <a:xfrm>
            <a:off x="8125338" y="3016382"/>
            <a:ext cx="1236676" cy="267202"/>
          </a:xfrm>
          <a:prstGeom prst="rect">
            <a:avLst/>
          </a:prstGeom>
          <a:noFill/>
          <a:ln>
            <a:noFill/>
          </a:ln>
        </p:spPr>
        <p:txBody>
          <a:bodyPr anchorCtr="0" anchor="t" bIns="45700" lIns="91425" spcFirstLastPara="1" rIns="91425" wrap="square" tIns="45700">
            <a:noAutofit/>
          </a:bodyPr>
          <a:lstStyle>
            <a:lvl1pPr indent="-228600" lvl="0" marL="457200" algn="l">
              <a:lnSpc>
                <a:spcPct val="95000"/>
              </a:lnSpc>
              <a:spcBef>
                <a:spcPts val="1600"/>
              </a:spcBef>
              <a:spcAft>
                <a:spcPts val="0"/>
              </a:spcAft>
              <a:buSzPts val="1200"/>
              <a:buFont typeface="Ultra"/>
              <a:buNone/>
              <a:defRPr b="1" i="0" sz="1200" u="none" cap="none" strike="noStrike">
                <a:solidFill>
                  <a:schemeClr val="dk1"/>
                </a:solidFill>
                <a:latin typeface="Ultra"/>
                <a:ea typeface="Ultra"/>
                <a:cs typeface="Ultra"/>
                <a:sym typeface="Ultra"/>
              </a:defRPr>
            </a:lvl1pPr>
            <a:lvl2pPr indent="-228600" lvl="1" marL="914400" algn="l">
              <a:lnSpc>
                <a:spcPct val="100000"/>
              </a:lnSpc>
              <a:spcBef>
                <a:spcPts val="500"/>
              </a:spcBef>
              <a:spcAft>
                <a:spcPts val="0"/>
              </a:spcAft>
              <a:buSzPts val="16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6" name="Google Shape;226;p53"/>
          <p:cNvSpPr/>
          <p:nvPr>
            <p:ph idx="14" type="pic"/>
          </p:nvPr>
        </p:nvSpPr>
        <p:spPr>
          <a:xfrm>
            <a:off x="8228538" y="1477403"/>
            <a:ext cx="1133475" cy="1131888"/>
          </a:xfrm>
          <a:prstGeom prst="rect">
            <a:avLst/>
          </a:prstGeom>
          <a:solidFill>
            <a:srgbClr val="A5A5A5"/>
          </a:solidFill>
          <a:ln>
            <a:noFill/>
          </a:ln>
        </p:spPr>
      </p:sp>
      <p:cxnSp>
        <p:nvCxnSpPr>
          <p:cNvPr id="227" name="Google Shape;227;p53"/>
          <p:cNvCxnSpPr/>
          <p:nvPr/>
        </p:nvCxnSpPr>
        <p:spPr>
          <a:xfrm>
            <a:off x="8228538" y="2876650"/>
            <a:ext cx="1133856" cy="0"/>
          </a:xfrm>
          <a:prstGeom prst="straightConnector1">
            <a:avLst/>
          </a:prstGeom>
          <a:noFill/>
          <a:ln cap="flat" cmpd="sng" w="19050">
            <a:solidFill>
              <a:schemeClr val="dk1"/>
            </a:solidFill>
            <a:prstDash val="solid"/>
            <a:miter lim="800000"/>
            <a:headEnd len="sm" w="sm" type="none"/>
            <a:tailEnd len="sm" w="sm" type="none"/>
          </a:ln>
        </p:spPr>
      </p:cxnSp>
      <p:sp>
        <p:nvSpPr>
          <p:cNvPr id="228" name="Google Shape;228;p53"/>
          <p:cNvSpPr txBox="1"/>
          <p:nvPr>
            <p:ph idx="15" type="body"/>
          </p:nvPr>
        </p:nvSpPr>
        <p:spPr>
          <a:xfrm>
            <a:off x="8125336" y="3241674"/>
            <a:ext cx="1237057" cy="425449"/>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600"/>
              </a:spcBef>
              <a:spcAft>
                <a:spcPts val="0"/>
              </a:spcAft>
              <a:buSzPts val="1000"/>
              <a:buFont typeface="Ultra"/>
              <a:buNone/>
              <a:defRPr b="0" i="0" sz="1000" u="none" cap="none" strike="noStrike">
                <a:solidFill>
                  <a:schemeClr val="dk1"/>
                </a:solidFill>
                <a:latin typeface="Ultra"/>
                <a:ea typeface="Ultra"/>
                <a:cs typeface="Ultra"/>
                <a:sym typeface="Ultra"/>
              </a:defRPr>
            </a:lvl1pPr>
            <a:lvl2pPr indent="-292100" lvl="1" marL="914400" algn="l">
              <a:lnSpc>
                <a:spcPct val="100000"/>
              </a:lnSpc>
              <a:spcBef>
                <a:spcPts val="500"/>
              </a:spcBef>
              <a:spcAft>
                <a:spcPts val="0"/>
              </a:spcAft>
              <a:buSzPts val="1000"/>
              <a:buChar char="•"/>
              <a:defRPr b="0" i="0" sz="1000" u="none" cap="none" strike="noStrike">
                <a:solidFill>
                  <a:schemeClr val="dk1"/>
                </a:solidFill>
                <a:latin typeface="DM Sans Medium"/>
                <a:ea typeface="DM Sans Medium"/>
                <a:cs typeface="DM Sans Medium"/>
                <a:sym typeface="DM Sans Medium"/>
              </a:defRPr>
            </a:lvl2pPr>
            <a:lvl3pPr indent="-292100" lvl="2" marL="1371600" algn="l">
              <a:lnSpc>
                <a:spcPct val="100000"/>
              </a:lnSpc>
              <a:spcBef>
                <a:spcPts val="500"/>
              </a:spcBef>
              <a:spcAft>
                <a:spcPts val="0"/>
              </a:spcAft>
              <a:buSzPts val="1000"/>
              <a:buChar char="•"/>
              <a:defRPr b="0" i="0" sz="1000" u="none" cap="none" strike="noStrike">
                <a:solidFill>
                  <a:schemeClr val="dk1"/>
                </a:solidFill>
                <a:latin typeface="DM Sans Medium"/>
                <a:ea typeface="DM Sans Medium"/>
                <a:cs typeface="DM Sans Medium"/>
                <a:sym typeface="DM Sans Medium"/>
              </a:defRPr>
            </a:lvl3pPr>
            <a:lvl4pPr indent="-292100" lvl="3" marL="1828800" algn="l">
              <a:lnSpc>
                <a:spcPct val="100000"/>
              </a:lnSpc>
              <a:spcBef>
                <a:spcPts val="500"/>
              </a:spcBef>
              <a:spcAft>
                <a:spcPts val="0"/>
              </a:spcAft>
              <a:buSzPts val="1000"/>
              <a:buChar char="•"/>
              <a:defRPr b="0" i="0" sz="1000" u="none" cap="none" strike="noStrike">
                <a:solidFill>
                  <a:schemeClr val="dk1"/>
                </a:solidFill>
                <a:latin typeface="DM Sans Medium"/>
                <a:ea typeface="DM Sans Medium"/>
                <a:cs typeface="DM Sans Medium"/>
                <a:sym typeface="DM Sans Medium"/>
              </a:defRPr>
            </a:lvl4pPr>
            <a:lvl5pPr indent="-292100" lvl="4" marL="2286000" algn="l">
              <a:lnSpc>
                <a:spcPct val="100000"/>
              </a:lnSpc>
              <a:spcBef>
                <a:spcPts val="500"/>
              </a:spcBef>
              <a:spcAft>
                <a:spcPts val="0"/>
              </a:spcAft>
              <a:buSzPts val="1000"/>
              <a:buChar char="•"/>
              <a:defRPr b="0" i="0" sz="1000" u="none" cap="none" strike="noStrike">
                <a:solidFill>
                  <a:schemeClr val="dk1"/>
                </a:solidFill>
                <a:latin typeface="DM Sans Medium"/>
                <a:ea typeface="DM Sans Medium"/>
                <a:cs typeface="DM Sans Medium"/>
                <a:sym typeface="DM Sans Medium"/>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9" name="Google Shape;229;p53"/>
          <p:cNvSpPr txBox="1"/>
          <p:nvPr>
            <p:ph idx="16" type="body"/>
          </p:nvPr>
        </p:nvSpPr>
        <p:spPr>
          <a:xfrm>
            <a:off x="2726406" y="5550297"/>
            <a:ext cx="1236676" cy="267202"/>
          </a:xfrm>
          <a:prstGeom prst="rect">
            <a:avLst/>
          </a:prstGeom>
          <a:noFill/>
          <a:ln>
            <a:noFill/>
          </a:ln>
        </p:spPr>
        <p:txBody>
          <a:bodyPr anchorCtr="0" anchor="t" bIns="45700" lIns="91425" spcFirstLastPara="1" rIns="91425" wrap="square" tIns="45700">
            <a:noAutofit/>
          </a:bodyPr>
          <a:lstStyle>
            <a:lvl1pPr indent="-228600" lvl="0" marL="457200" algn="l">
              <a:lnSpc>
                <a:spcPct val="95000"/>
              </a:lnSpc>
              <a:spcBef>
                <a:spcPts val="1600"/>
              </a:spcBef>
              <a:spcAft>
                <a:spcPts val="0"/>
              </a:spcAft>
              <a:buSzPts val="1200"/>
              <a:buFont typeface="Ultra"/>
              <a:buNone/>
              <a:defRPr b="1" i="0" sz="1200" u="none" cap="none" strike="noStrike">
                <a:solidFill>
                  <a:schemeClr val="dk1"/>
                </a:solidFill>
                <a:latin typeface="Ultra"/>
                <a:ea typeface="Ultra"/>
                <a:cs typeface="Ultra"/>
                <a:sym typeface="Ultra"/>
              </a:defRPr>
            </a:lvl1pPr>
            <a:lvl2pPr indent="-228600" lvl="1" marL="914400" algn="l">
              <a:lnSpc>
                <a:spcPct val="100000"/>
              </a:lnSpc>
              <a:spcBef>
                <a:spcPts val="500"/>
              </a:spcBef>
              <a:spcAft>
                <a:spcPts val="0"/>
              </a:spcAft>
              <a:buSzPts val="16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0" name="Google Shape;230;p53"/>
          <p:cNvSpPr/>
          <p:nvPr>
            <p:ph idx="17" type="pic"/>
          </p:nvPr>
        </p:nvSpPr>
        <p:spPr>
          <a:xfrm>
            <a:off x="2829606" y="4011318"/>
            <a:ext cx="1133475" cy="1131888"/>
          </a:xfrm>
          <a:prstGeom prst="rect">
            <a:avLst/>
          </a:prstGeom>
          <a:solidFill>
            <a:srgbClr val="A5A5A5"/>
          </a:solidFill>
          <a:ln>
            <a:noFill/>
          </a:ln>
        </p:spPr>
      </p:sp>
      <p:cxnSp>
        <p:nvCxnSpPr>
          <p:cNvPr id="231" name="Google Shape;231;p53"/>
          <p:cNvCxnSpPr/>
          <p:nvPr/>
        </p:nvCxnSpPr>
        <p:spPr>
          <a:xfrm>
            <a:off x="2829606" y="5410565"/>
            <a:ext cx="1133856" cy="0"/>
          </a:xfrm>
          <a:prstGeom prst="straightConnector1">
            <a:avLst/>
          </a:prstGeom>
          <a:noFill/>
          <a:ln cap="flat" cmpd="sng" w="19050">
            <a:solidFill>
              <a:schemeClr val="dk1"/>
            </a:solidFill>
            <a:prstDash val="solid"/>
            <a:miter lim="800000"/>
            <a:headEnd len="sm" w="sm" type="none"/>
            <a:tailEnd len="sm" w="sm" type="none"/>
          </a:ln>
        </p:spPr>
      </p:cxnSp>
      <p:sp>
        <p:nvSpPr>
          <p:cNvPr id="232" name="Google Shape;232;p53"/>
          <p:cNvSpPr txBox="1"/>
          <p:nvPr>
            <p:ph idx="18" type="body"/>
          </p:nvPr>
        </p:nvSpPr>
        <p:spPr>
          <a:xfrm>
            <a:off x="2726404" y="5775589"/>
            <a:ext cx="1237057" cy="425449"/>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600"/>
              </a:spcBef>
              <a:spcAft>
                <a:spcPts val="0"/>
              </a:spcAft>
              <a:buSzPts val="1000"/>
              <a:buFont typeface="Ultra"/>
              <a:buNone/>
              <a:defRPr b="0" i="0" sz="1000" u="none" cap="none" strike="noStrike">
                <a:solidFill>
                  <a:schemeClr val="dk1"/>
                </a:solidFill>
                <a:latin typeface="Ultra"/>
                <a:ea typeface="Ultra"/>
                <a:cs typeface="Ultra"/>
                <a:sym typeface="Ultra"/>
              </a:defRPr>
            </a:lvl1pPr>
            <a:lvl2pPr indent="-292100" lvl="1" marL="914400" algn="l">
              <a:lnSpc>
                <a:spcPct val="100000"/>
              </a:lnSpc>
              <a:spcBef>
                <a:spcPts val="500"/>
              </a:spcBef>
              <a:spcAft>
                <a:spcPts val="0"/>
              </a:spcAft>
              <a:buSzPts val="1000"/>
              <a:buChar char="•"/>
              <a:defRPr b="0" i="0" sz="1000" u="none" cap="none" strike="noStrike">
                <a:solidFill>
                  <a:schemeClr val="dk1"/>
                </a:solidFill>
                <a:latin typeface="DM Sans Medium"/>
                <a:ea typeface="DM Sans Medium"/>
                <a:cs typeface="DM Sans Medium"/>
                <a:sym typeface="DM Sans Medium"/>
              </a:defRPr>
            </a:lvl2pPr>
            <a:lvl3pPr indent="-292100" lvl="2" marL="1371600" algn="l">
              <a:lnSpc>
                <a:spcPct val="100000"/>
              </a:lnSpc>
              <a:spcBef>
                <a:spcPts val="500"/>
              </a:spcBef>
              <a:spcAft>
                <a:spcPts val="0"/>
              </a:spcAft>
              <a:buSzPts val="1000"/>
              <a:buChar char="•"/>
              <a:defRPr b="0" i="0" sz="1000" u="none" cap="none" strike="noStrike">
                <a:solidFill>
                  <a:schemeClr val="dk1"/>
                </a:solidFill>
                <a:latin typeface="DM Sans Medium"/>
                <a:ea typeface="DM Sans Medium"/>
                <a:cs typeface="DM Sans Medium"/>
                <a:sym typeface="DM Sans Medium"/>
              </a:defRPr>
            </a:lvl3pPr>
            <a:lvl4pPr indent="-292100" lvl="3" marL="1828800" algn="l">
              <a:lnSpc>
                <a:spcPct val="100000"/>
              </a:lnSpc>
              <a:spcBef>
                <a:spcPts val="500"/>
              </a:spcBef>
              <a:spcAft>
                <a:spcPts val="0"/>
              </a:spcAft>
              <a:buSzPts val="1000"/>
              <a:buChar char="•"/>
              <a:defRPr b="0" i="0" sz="1000" u="none" cap="none" strike="noStrike">
                <a:solidFill>
                  <a:schemeClr val="dk1"/>
                </a:solidFill>
                <a:latin typeface="DM Sans Medium"/>
                <a:ea typeface="DM Sans Medium"/>
                <a:cs typeface="DM Sans Medium"/>
                <a:sym typeface="DM Sans Medium"/>
              </a:defRPr>
            </a:lvl4pPr>
            <a:lvl5pPr indent="-292100" lvl="4" marL="2286000" algn="l">
              <a:lnSpc>
                <a:spcPct val="100000"/>
              </a:lnSpc>
              <a:spcBef>
                <a:spcPts val="500"/>
              </a:spcBef>
              <a:spcAft>
                <a:spcPts val="0"/>
              </a:spcAft>
              <a:buSzPts val="1000"/>
              <a:buChar char="•"/>
              <a:defRPr b="0" i="0" sz="1000" u="none" cap="none" strike="noStrike">
                <a:solidFill>
                  <a:schemeClr val="dk1"/>
                </a:solidFill>
                <a:latin typeface="DM Sans Medium"/>
                <a:ea typeface="DM Sans Medium"/>
                <a:cs typeface="DM Sans Medium"/>
                <a:sym typeface="DM Sans Medium"/>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3" name="Google Shape;233;p53"/>
          <p:cNvSpPr txBox="1"/>
          <p:nvPr>
            <p:ph idx="19" type="body"/>
          </p:nvPr>
        </p:nvSpPr>
        <p:spPr>
          <a:xfrm>
            <a:off x="4517106" y="5550297"/>
            <a:ext cx="1236676" cy="267202"/>
          </a:xfrm>
          <a:prstGeom prst="rect">
            <a:avLst/>
          </a:prstGeom>
          <a:noFill/>
          <a:ln>
            <a:noFill/>
          </a:ln>
        </p:spPr>
        <p:txBody>
          <a:bodyPr anchorCtr="0" anchor="t" bIns="45700" lIns="91425" spcFirstLastPara="1" rIns="91425" wrap="square" tIns="45700">
            <a:noAutofit/>
          </a:bodyPr>
          <a:lstStyle>
            <a:lvl1pPr indent="-228600" lvl="0" marL="457200" algn="l">
              <a:lnSpc>
                <a:spcPct val="95000"/>
              </a:lnSpc>
              <a:spcBef>
                <a:spcPts val="1600"/>
              </a:spcBef>
              <a:spcAft>
                <a:spcPts val="0"/>
              </a:spcAft>
              <a:buSzPts val="1200"/>
              <a:buFont typeface="Ultra"/>
              <a:buNone/>
              <a:defRPr b="1" i="0" sz="1200" u="none" cap="none" strike="noStrike">
                <a:solidFill>
                  <a:schemeClr val="dk1"/>
                </a:solidFill>
                <a:latin typeface="Ultra"/>
                <a:ea typeface="Ultra"/>
                <a:cs typeface="Ultra"/>
                <a:sym typeface="Ultra"/>
              </a:defRPr>
            </a:lvl1pPr>
            <a:lvl2pPr indent="-228600" lvl="1" marL="914400" algn="l">
              <a:lnSpc>
                <a:spcPct val="100000"/>
              </a:lnSpc>
              <a:spcBef>
                <a:spcPts val="500"/>
              </a:spcBef>
              <a:spcAft>
                <a:spcPts val="0"/>
              </a:spcAft>
              <a:buSzPts val="16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4" name="Google Shape;234;p53"/>
          <p:cNvSpPr/>
          <p:nvPr>
            <p:ph idx="20" type="pic"/>
          </p:nvPr>
        </p:nvSpPr>
        <p:spPr>
          <a:xfrm>
            <a:off x="4620306" y="4011318"/>
            <a:ext cx="1133475" cy="1131888"/>
          </a:xfrm>
          <a:prstGeom prst="rect">
            <a:avLst/>
          </a:prstGeom>
          <a:solidFill>
            <a:srgbClr val="A5A5A5"/>
          </a:solidFill>
          <a:ln>
            <a:noFill/>
          </a:ln>
        </p:spPr>
      </p:sp>
      <p:cxnSp>
        <p:nvCxnSpPr>
          <p:cNvPr id="235" name="Google Shape;235;p53"/>
          <p:cNvCxnSpPr/>
          <p:nvPr/>
        </p:nvCxnSpPr>
        <p:spPr>
          <a:xfrm>
            <a:off x="4620306" y="5410565"/>
            <a:ext cx="1133856" cy="0"/>
          </a:xfrm>
          <a:prstGeom prst="straightConnector1">
            <a:avLst/>
          </a:prstGeom>
          <a:noFill/>
          <a:ln cap="flat" cmpd="sng" w="19050">
            <a:solidFill>
              <a:schemeClr val="dk1"/>
            </a:solidFill>
            <a:prstDash val="solid"/>
            <a:miter lim="800000"/>
            <a:headEnd len="sm" w="sm" type="none"/>
            <a:tailEnd len="sm" w="sm" type="none"/>
          </a:ln>
        </p:spPr>
      </p:cxnSp>
      <p:sp>
        <p:nvSpPr>
          <p:cNvPr id="236" name="Google Shape;236;p53"/>
          <p:cNvSpPr txBox="1"/>
          <p:nvPr>
            <p:ph idx="21" type="body"/>
          </p:nvPr>
        </p:nvSpPr>
        <p:spPr>
          <a:xfrm>
            <a:off x="4517104" y="5775589"/>
            <a:ext cx="1237057" cy="425449"/>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600"/>
              </a:spcBef>
              <a:spcAft>
                <a:spcPts val="0"/>
              </a:spcAft>
              <a:buSzPts val="1000"/>
              <a:buFont typeface="Ultra"/>
              <a:buNone/>
              <a:defRPr b="0" i="0" sz="1000" u="none" cap="none" strike="noStrike">
                <a:solidFill>
                  <a:schemeClr val="dk1"/>
                </a:solidFill>
                <a:latin typeface="Ultra"/>
                <a:ea typeface="Ultra"/>
                <a:cs typeface="Ultra"/>
                <a:sym typeface="Ultra"/>
              </a:defRPr>
            </a:lvl1pPr>
            <a:lvl2pPr indent="-292100" lvl="1" marL="914400" algn="l">
              <a:lnSpc>
                <a:spcPct val="100000"/>
              </a:lnSpc>
              <a:spcBef>
                <a:spcPts val="500"/>
              </a:spcBef>
              <a:spcAft>
                <a:spcPts val="0"/>
              </a:spcAft>
              <a:buSzPts val="1000"/>
              <a:buChar char="•"/>
              <a:defRPr b="0" i="0" sz="1000" u="none" cap="none" strike="noStrike">
                <a:solidFill>
                  <a:schemeClr val="dk1"/>
                </a:solidFill>
                <a:latin typeface="DM Sans Medium"/>
                <a:ea typeface="DM Sans Medium"/>
                <a:cs typeface="DM Sans Medium"/>
                <a:sym typeface="DM Sans Medium"/>
              </a:defRPr>
            </a:lvl2pPr>
            <a:lvl3pPr indent="-292100" lvl="2" marL="1371600" algn="l">
              <a:lnSpc>
                <a:spcPct val="100000"/>
              </a:lnSpc>
              <a:spcBef>
                <a:spcPts val="500"/>
              </a:spcBef>
              <a:spcAft>
                <a:spcPts val="0"/>
              </a:spcAft>
              <a:buSzPts val="1000"/>
              <a:buChar char="•"/>
              <a:defRPr b="0" i="0" sz="1000" u="none" cap="none" strike="noStrike">
                <a:solidFill>
                  <a:schemeClr val="dk1"/>
                </a:solidFill>
                <a:latin typeface="DM Sans Medium"/>
                <a:ea typeface="DM Sans Medium"/>
                <a:cs typeface="DM Sans Medium"/>
                <a:sym typeface="DM Sans Medium"/>
              </a:defRPr>
            </a:lvl3pPr>
            <a:lvl4pPr indent="-292100" lvl="3" marL="1828800" algn="l">
              <a:lnSpc>
                <a:spcPct val="100000"/>
              </a:lnSpc>
              <a:spcBef>
                <a:spcPts val="500"/>
              </a:spcBef>
              <a:spcAft>
                <a:spcPts val="0"/>
              </a:spcAft>
              <a:buSzPts val="1000"/>
              <a:buChar char="•"/>
              <a:defRPr b="0" i="0" sz="1000" u="none" cap="none" strike="noStrike">
                <a:solidFill>
                  <a:schemeClr val="dk1"/>
                </a:solidFill>
                <a:latin typeface="DM Sans Medium"/>
                <a:ea typeface="DM Sans Medium"/>
                <a:cs typeface="DM Sans Medium"/>
                <a:sym typeface="DM Sans Medium"/>
              </a:defRPr>
            </a:lvl4pPr>
            <a:lvl5pPr indent="-292100" lvl="4" marL="2286000" algn="l">
              <a:lnSpc>
                <a:spcPct val="100000"/>
              </a:lnSpc>
              <a:spcBef>
                <a:spcPts val="500"/>
              </a:spcBef>
              <a:spcAft>
                <a:spcPts val="0"/>
              </a:spcAft>
              <a:buSzPts val="1000"/>
              <a:buChar char="•"/>
              <a:defRPr b="0" i="0" sz="1000" u="none" cap="none" strike="noStrike">
                <a:solidFill>
                  <a:schemeClr val="dk1"/>
                </a:solidFill>
                <a:latin typeface="DM Sans Medium"/>
                <a:ea typeface="DM Sans Medium"/>
                <a:cs typeface="DM Sans Medium"/>
                <a:sym typeface="DM Sans Medium"/>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7" name="Google Shape;237;p53"/>
          <p:cNvSpPr txBox="1"/>
          <p:nvPr>
            <p:ph idx="22" type="body"/>
          </p:nvPr>
        </p:nvSpPr>
        <p:spPr>
          <a:xfrm>
            <a:off x="6322669" y="5550297"/>
            <a:ext cx="1236676" cy="267202"/>
          </a:xfrm>
          <a:prstGeom prst="rect">
            <a:avLst/>
          </a:prstGeom>
          <a:noFill/>
          <a:ln>
            <a:noFill/>
          </a:ln>
        </p:spPr>
        <p:txBody>
          <a:bodyPr anchorCtr="0" anchor="t" bIns="45700" lIns="91425" spcFirstLastPara="1" rIns="91425" wrap="square" tIns="45700">
            <a:noAutofit/>
          </a:bodyPr>
          <a:lstStyle>
            <a:lvl1pPr indent="-228600" lvl="0" marL="457200" algn="l">
              <a:lnSpc>
                <a:spcPct val="95000"/>
              </a:lnSpc>
              <a:spcBef>
                <a:spcPts val="1600"/>
              </a:spcBef>
              <a:spcAft>
                <a:spcPts val="0"/>
              </a:spcAft>
              <a:buSzPts val="1200"/>
              <a:buFont typeface="Ultra"/>
              <a:buNone/>
              <a:defRPr b="1" i="0" sz="1200" u="none" cap="none" strike="noStrike">
                <a:solidFill>
                  <a:schemeClr val="dk1"/>
                </a:solidFill>
                <a:latin typeface="Ultra"/>
                <a:ea typeface="Ultra"/>
                <a:cs typeface="Ultra"/>
                <a:sym typeface="Ultra"/>
              </a:defRPr>
            </a:lvl1pPr>
            <a:lvl2pPr indent="-228600" lvl="1" marL="914400" algn="l">
              <a:lnSpc>
                <a:spcPct val="100000"/>
              </a:lnSpc>
              <a:spcBef>
                <a:spcPts val="500"/>
              </a:spcBef>
              <a:spcAft>
                <a:spcPts val="0"/>
              </a:spcAft>
              <a:buSzPts val="16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8" name="Google Shape;238;p53"/>
          <p:cNvSpPr/>
          <p:nvPr>
            <p:ph idx="23" type="pic"/>
          </p:nvPr>
        </p:nvSpPr>
        <p:spPr>
          <a:xfrm>
            <a:off x="6425869" y="4011318"/>
            <a:ext cx="1133475" cy="1131888"/>
          </a:xfrm>
          <a:prstGeom prst="rect">
            <a:avLst/>
          </a:prstGeom>
          <a:solidFill>
            <a:srgbClr val="A5A5A5"/>
          </a:solidFill>
          <a:ln>
            <a:noFill/>
          </a:ln>
        </p:spPr>
      </p:sp>
      <p:cxnSp>
        <p:nvCxnSpPr>
          <p:cNvPr id="239" name="Google Shape;239;p53"/>
          <p:cNvCxnSpPr/>
          <p:nvPr/>
        </p:nvCxnSpPr>
        <p:spPr>
          <a:xfrm>
            <a:off x="6425869" y="5410565"/>
            <a:ext cx="1133856" cy="0"/>
          </a:xfrm>
          <a:prstGeom prst="straightConnector1">
            <a:avLst/>
          </a:prstGeom>
          <a:noFill/>
          <a:ln cap="flat" cmpd="sng" w="19050">
            <a:solidFill>
              <a:schemeClr val="dk1"/>
            </a:solidFill>
            <a:prstDash val="solid"/>
            <a:miter lim="800000"/>
            <a:headEnd len="sm" w="sm" type="none"/>
            <a:tailEnd len="sm" w="sm" type="none"/>
          </a:ln>
        </p:spPr>
      </p:cxnSp>
      <p:sp>
        <p:nvSpPr>
          <p:cNvPr id="240" name="Google Shape;240;p53"/>
          <p:cNvSpPr txBox="1"/>
          <p:nvPr>
            <p:ph idx="24" type="body"/>
          </p:nvPr>
        </p:nvSpPr>
        <p:spPr>
          <a:xfrm>
            <a:off x="6322667" y="5775589"/>
            <a:ext cx="1237057" cy="425449"/>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600"/>
              </a:spcBef>
              <a:spcAft>
                <a:spcPts val="0"/>
              </a:spcAft>
              <a:buSzPts val="1000"/>
              <a:buFont typeface="Ultra"/>
              <a:buNone/>
              <a:defRPr b="0" i="0" sz="1000" u="none" cap="none" strike="noStrike">
                <a:solidFill>
                  <a:schemeClr val="dk1"/>
                </a:solidFill>
                <a:latin typeface="Ultra"/>
                <a:ea typeface="Ultra"/>
                <a:cs typeface="Ultra"/>
                <a:sym typeface="Ultra"/>
              </a:defRPr>
            </a:lvl1pPr>
            <a:lvl2pPr indent="-292100" lvl="1" marL="914400" algn="l">
              <a:lnSpc>
                <a:spcPct val="100000"/>
              </a:lnSpc>
              <a:spcBef>
                <a:spcPts val="500"/>
              </a:spcBef>
              <a:spcAft>
                <a:spcPts val="0"/>
              </a:spcAft>
              <a:buSzPts val="1000"/>
              <a:buChar char="•"/>
              <a:defRPr b="0" i="0" sz="1000" u="none" cap="none" strike="noStrike">
                <a:solidFill>
                  <a:schemeClr val="dk1"/>
                </a:solidFill>
                <a:latin typeface="DM Sans Medium"/>
                <a:ea typeface="DM Sans Medium"/>
                <a:cs typeface="DM Sans Medium"/>
                <a:sym typeface="DM Sans Medium"/>
              </a:defRPr>
            </a:lvl2pPr>
            <a:lvl3pPr indent="-292100" lvl="2" marL="1371600" algn="l">
              <a:lnSpc>
                <a:spcPct val="100000"/>
              </a:lnSpc>
              <a:spcBef>
                <a:spcPts val="500"/>
              </a:spcBef>
              <a:spcAft>
                <a:spcPts val="0"/>
              </a:spcAft>
              <a:buSzPts val="1000"/>
              <a:buChar char="•"/>
              <a:defRPr b="0" i="0" sz="1000" u="none" cap="none" strike="noStrike">
                <a:solidFill>
                  <a:schemeClr val="dk1"/>
                </a:solidFill>
                <a:latin typeface="DM Sans Medium"/>
                <a:ea typeface="DM Sans Medium"/>
                <a:cs typeface="DM Sans Medium"/>
                <a:sym typeface="DM Sans Medium"/>
              </a:defRPr>
            </a:lvl3pPr>
            <a:lvl4pPr indent="-292100" lvl="3" marL="1828800" algn="l">
              <a:lnSpc>
                <a:spcPct val="100000"/>
              </a:lnSpc>
              <a:spcBef>
                <a:spcPts val="500"/>
              </a:spcBef>
              <a:spcAft>
                <a:spcPts val="0"/>
              </a:spcAft>
              <a:buSzPts val="1000"/>
              <a:buChar char="•"/>
              <a:defRPr b="0" i="0" sz="1000" u="none" cap="none" strike="noStrike">
                <a:solidFill>
                  <a:schemeClr val="dk1"/>
                </a:solidFill>
                <a:latin typeface="DM Sans Medium"/>
                <a:ea typeface="DM Sans Medium"/>
                <a:cs typeface="DM Sans Medium"/>
                <a:sym typeface="DM Sans Medium"/>
              </a:defRPr>
            </a:lvl4pPr>
            <a:lvl5pPr indent="-292100" lvl="4" marL="2286000" algn="l">
              <a:lnSpc>
                <a:spcPct val="100000"/>
              </a:lnSpc>
              <a:spcBef>
                <a:spcPts val="500"/>
              </a:spcBef>
              <a:spcAft>
                <a:spcPts val="0"/>
              </a:spcAft>
              <a:buSzPts val="1000"/>
              <a:buChar char="•"/>
              <a:defRPr b="0" i="0" sz="1000" u="none" cap="none" strike="noStrike">
                <a:solidFill>
                  <a:schemeClr val="dk1"/>
                </a:solidFill>
                <a:latin typeface="DM Sans Medium"/>
                <a:ea typeface="DM Sans Medium"/>
                <a:cs typeface="DM Sans Medium"/>
                <a:sym typeface="DM Sans Medium"/>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1" name="Google Shape;241;p53"/>
          <p:cNvSpPr txBox="1"/>
          <p:nvPr>
            <p:ph idx="25" type="body"/>
          </p:nvPr>
        </p:nvSpPr>
        <p:spPr>
          <a:xfrm>
            <a:off x="8125338" y="5550297"/>
            <a:ext cx="1236676" cy="267202"/>
          </a:xfrm>
          <a:prstGeom prst="rect">
            <a:avLst/>
          </a:prstGeom>
          <a:noFill/>
          <a:ln>
            <a:noFill/>
          </a:ln>
        </p:spPr>
        <p:txBody>
          <a:bodyPr anchorCtr="0" anchor="t" bIns="45700" lIns="91425" spcFirstLastPara="1" rIns="91425" wrap="square" tIns="45700">
            <a:noAutofit/>
          </a:bodyPr>
          <a:lstStyle>
            <a:lvl1pPr indent="-228600" lvl="0" marL="457200" algn="l">
              <a:lnSpc>
                <a:spcPct val="95000"/>
              </a:lnSpc>
              <a:spcBef>
                <a:spcPts val="1600"/>
              </a:spcBef>
              <a:spcAft>
                <a:spcPts val="0"/>
              </a:spcAft>
              <a:buSzPts val="1200"/>
              <a:buFont typeface="Ultra"/>
              <a:buNone/>
              <a:defRPr b="1" i="0" sz="1200" u="none" cap="none" strike="noStrike">
                <a:solidFill>
                  <a:schemeClr val="dk1"/>
                </a:solidFill>
                <a:latin typeface="Ultra"/>
                <a:ea typeface="Ultra"/>
                <a:cs typeface="Ultra"/>
                <a:sym typeface="Ultra"/>
              </a:defRPr>
            </a:lvl1pPr>
            <a:lvl2pPr indent="-228600" lvl="1" marL="914400" algn="l">
              <a:lnSpc>
                <a:spcPct val="100000"/>
              </a:lnSpc>
              <a:spcBef>
                <a:spcPts val="500"/>
              </a:spcBef>
              <a:spcAft>
                <a:spcPts val="0"/>
              </a:spcAft>
              <a:buSzPts val="16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2" name="Google Shape;242;p53"/>
          <p:cNvSpPr/>
          <p:nvPr>
            <p:ph idx="26" type="pic"/>
          </p:nvPr>
        </p:nvSpPr>
        <p:spPr>
          <a:xfrm>
            <a:off x="8228538" y="4011318"/>
            <a:ext cx="1133475" cy="1131888"/>
          </a:xfrm>
          <a:prstGeom prst="rect">
            <a:avLst/>
          </a:prstGeom>
          <a:solidFill>
            <a:srgbClr val="A5A5A5"/>
          </a:solidFill>
          <a:ln>
            <a:noFill/>
          </a:ln>
        </p:spPr>
      </p:sp>
      <p:cxnSp>
        <p:nvCxnSpPr>
          <p:cNvPr id="243" name="Google Shape;243;p53"/>
          <p:cNvCxnSpPr/>
          <p:nvPr/>
        </p:nvCxnSpPr>
        <p:spPr>
          <a:xfrm>
            <a:off x="8228538" y="5410565"/>
            <a:ext cx="1133856" cy="0"/>
          </a:xfrm>
          <a:prstGeom prst="straightConnector1">
            <a:avLst/>
          </a:prstGeom>
          <a:noFill/>
          <a:ln cap="flat" cmpd="sng" w="19050">
            <a:solidFill>
              <a:schemeClr val="dk1"/>
            </a:solidFill>
            <a:prstDash val="solid"/>
            <a:miter lim="800000"/>
            <a:headEnd len="sm" w="sm" type="none"/>
            <a:tailEnd len="sm" w="sm" type="none"/>
          </a:ln>
        </p:spPr>
      </p:cxnSp>
      <p:sp>
        <p:nvSpPr>
          <p:cNvPr id="244" name="Google Shape;244;p53"/>
          <p:cNvSpPr txBox="1"/>
          <p:nvPr>
            <p:ph idx="27" type="body"/>
          </p:nvPr>
        </p:nvSpPr>
        <p:spPr>
          <a:xfrm>
            <a:off x="8125336" y="5775589"/>
            <a:ext cx="1237057" cy="425449"/>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600"/>
              </a:spcBef>
              <a:spcAft>
                <a:spcPts val="0"/>
              </a:spcAft>
              <a:buSzPts val="1000"/>
              <a:buFont typeface="Ultra"/>
              <a:buNone/>
              <a:defRPr b="0" i="0" sz="1000" u="none" cap="none" strike="noStrike">
                <a:solidFill>
                  <a:schemeClr val="dk1"/>
                </a:solidFill>
                <a:latin typeface="Ultra"/>
                <a:ea typeface="Ultra"/>
                <a:cs typeface="Ultra"/>
                <a:sym typeface="Ultra"/>
              </a:defRPr>
            </a:lvl1pPr>
            <a:lvl2pPr indent="-292100" lvl="1" marL="914400" algn="l">
              <a:lnSpc>
                <a:spcPct val="100000"/>
              </a:lnSpc>
              <a:spcBef>
                <a:spcPts val="500"/>
              </a:spcBef>
              <a:spcAft>
                <a:spcPts val="0"/>
              </a:spcAft>
              <a:buSzPts val="1000"/>
              <a:buChar char="•"/>
              <a:defRPr b="0" i="0" sz="1000" u="none" cap="none" strike="noStrike">
                <a:solidFill>
                  <a:schemeClr val="dk1"/>
                </a:solidFill>
                <a:latin typeface="DM Sans Medium"/>
                <a:ea typeface="DM Sans Medium"/>
                <a:cs typeface="DM Sans Medium"/>
                <a:sym typeface="DM Sans Medium"/>
              </a:defRPr>
            </a:lvl2pPr>
            <a:lvl3pPr indent="-292100" lvl="2" marL="1371600" algn="l">
              <a:lnSpc>
                <a:spcPct val="100000"/>
              </a:lnSpc>
              <a:spcBef>
                <a:spcPts val="500"/>
              </a:spcBef>
              <a:spcAft>
                <a:spcPts val="0"/>
              </a:spcAft>
              <a:buSzPts val="1000"/>
              <a:buChar char="•"/>
              <a:defRPr b="0" i="0" sz="1000" u="none" cap="none" strike="noStrike">
                <a:solidFill>
                  <a:schemeClr val="dk1"/>
                </a:solidFill>
                <a:latin typeface="DM Sans Medium"/>
                <a:ea typeface="DM Sans Medium"/>
                <a:cs typeface="DM Sans Medium"/>
                <a:sym typeface="DM Sans Medium"/>
              </a:defRPr>
            </a:lvl3pPr>
            <a:lvl4pPr indent="-292100" lvl="3" marL="1828800" algn="l">
              <a:lnSpc>
                <a:spcPct val="100000"/>
              </a:lnSpc>
              <a:spcBef>
                <a:spcPts val="500"/>
              </a:spcBef>
              <a:spcAft>
                <a:spcPts val="0"/>
              </a:spcAft>
              <a:buSzPts val="1000"/>
              <a:buChar char="•"/>
              <a:defRPr b="0" i="0" sz="1000" u="none" cap="none" strike="noStrike">
                <a:solidFill>
                  <a:schemeClr val="dk1"/>
                </a:solidFill>
                <a:latin typeface="DM Sans Medium"/>
                <a:ea typeface="DM Sans Medium"/>
                <a:cs typeface="DM Sans Medium"/>
                <a:sym typeface="DM Sans Medium"/>
              </a:defRPr>
            </a:lvl4pPr>
            <a:lvl5pPr indent="-292100" lvl="4" marL="2286000" algn="l">
              <a:lnSpc>
                <a:spcPct val="100000"/>
              </a:lnSpc>
              <a:spcBef>
                <a:spcPts val="500"/>
              </a:spcBef>
              <a:spcAft>
                <a:spcPts val="0"/>
              </a:spcAft>
              <a:buSzPts val="1000"/>
              <a:buChar char="•"/>
              <a:defRPr b="0" i="0" sz="1000" u="none" cap="none" strike="noStrike">
                <a:solidFill>
                  <a:schemeClr val="dk1"/>
                </a:solidFill>
                <a:latin typeface="DM Sans Medium"/>
                <a:ea typeface="DM Sans Medium"/>
                <a:cs typeface="DM Sans Medium"/>
                <a:sym typeface="DM Sans Medium"/>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5" name="Google Shape;245;p53"/>
          <p:cNvSpPr txBox="1"/>
          <p:nvPr>
            <p:ph idx="12" type="sldNum"/>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900">
                <a:solidFill>
                  <a:schemeClr val="dk1"/>
                </a:solidFill>
                <a:latin typeface="Ultra"/>
                <a:ea typeface="Ultra"/>
                <a:cs typeface="Ultra"/>
                <a:sym typeface="Ultra"/>
              </a:defRPr>
            </a:lvl1pPr>
            <a:lvl2pPr indent="0" lvl="1" marL="0" algn="r">
              <a:spcBef>
                <a:spcPts val="0"/>
              </a:spcBef>
              <a:buNone/>
              <a:defRPr b="1" i="0" sz="900">
                <a:solidFill>
                  <a:schemeClr val="dk1"/>
                </a:solidFill>
                <a:latin typeface="Ultra"/>
                <a:ea typeface="Ultra"/>
                <a:cs typeface="Ultra"/>
                <a:sym typeface="Ultra"/>
              </a:defRPr>
            </a:lvl2pPr>
            <a:lvl3pPr indent="0" lvl="2" marL="0" algn="r">
              <a:spcBef>
                <a:spcPts val="0"/>
              </a:spcBef>
              <a:buNone/>
              <a:defRPr b="1" i="0" sz="900">
                <a:solidFill>
                  <a:schemeClr val="dk1"/>
                </a:solidFill>
                <a:latin typeface="Ultra"/>
                <a:ea typeface="Ultra"/>
                <a:cs typeface="Ultra"/>
                <a:sym typeface="Ultra"/>
              </a:defRPr>
            </a:lvl3pPr>
            <a:lvl4pPr indent="0" lvl="3" marL="0" algn="r">
              <a:spcBef>
                <a:spcPts val="0"/>
              </a:spcBef>
              <a:buNone/>
              <a:defRPr b="1" i="0" sz="900">
                <a:solidFill>
                  <a:schemeClr val="dk1"/>
                </a:solidFill>
                <a:latin typeface="Ultra"/>
                <a:ea typeface="Ultra"/>
                <a:cs typeface="Ultra"/>
                <a:sym typeface="Ultra"/>
              </a:defRPr>
            </a:lvl4pPr>
            <a:lvl5pPr indent="0" lvl="4" marL="0" algn="r">
              <a:spcBef>
                <a:spcPts val="0"/>
              </a:spcBef>
              <a:buNone/>
              <a:defRPr b="1" i="0" sz="900">
                <a:solidFill>
                  <a:schemeClr val="dk1"/>
                </a:solidFill>
                <a:latin typeface="Ultra"/>
                <a:ea typeface="Ultra"/>
                <a:cs typeface="Ultra"/>
                <a:sym typeface="Ultra"/>
              </a:defRPr>
            </a:lvl5pPr>
            <a:lvl6pPr indent="0" lvl="5" marL="0" algn="r">
              <a:spcBef>
                <a:spcPts val="0"/>
              </a:spcBef>
              <a:buNone/>
              <a:defRPr b="1" i="0" sz="900">
                <a:solidFill>
                  <a:schemeClr val="dk1"/>
                </a:solidFill>
                <a:latin typeface="Ultra"/>
                <a:ea typeface="Ultra"/>
                <a:cs typeface="Ultra"/>
                <a:sym typeface="Ultra"/>
              </a:defRPr>
            </a:lvl6pPr>
            <a:lvl7pPr indent="0" lvl="6" marL="0" algn="r">
              <a:spcBef>
                <a:spcPts val="0"/>
              </a:spcBef>
              <a:buNone/>
              <a:defRPr b="1" i="0" sz="900">
                <a:solidFill>
                  <a:schemeClr val="dk1"/>
                </a:solidFill>
                <a:latin typeface="Ultra"/>
                <a:ea typeface="Ultra"/>
                <a:cs typeface="Ultra"/>
                <a:sym typeface="Ultra"/>
              </a:defRPr>
            </a:lvl7pPr>
            <a:lvl8pPr indent="0" lvl="7" marL="0" algn="r">
              <a:spcBef>
                <a:spcPts val="0"/>
              </a:spcBef>
              <a:buNone/>
              <a:defRPr b="1" i="0" sz="900">
                <a:solidFill>
                  <a:schemeClr val="dk1"/>
                </a:solidFill>
                <a:latin typeface="Ultra"/>
                <a:ea typeface="Ultra"/>
                <a:cs typeface="Ultra"/>
                <a:sym typeface="Ultra"/>
              </a:defRPr>
            </a:lvl8pPr>
            <a:lvl9pPr indent="0" lvl="8" marL="0" algn="r">
              <a:spcBef>
                <a:spcPts val="0"/>
              </a:spcBef>
              <a:buNone/>
              <a:defRPr b="1" i="0" sz="900">
                <a:solidFill>
                  <a:schemeClr val="dk1"/>
                </a:solidFill>
                <a:latin typeface="Ultra"/>
                <a:ea typeface="Ultra"/>
                <a:cs typeface="Ultra"/>
                <a:sym typeface="Ultr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slide 3">
  <p:cSld name="Title and 4 images">
    <p:spTree>
      <p:nvGrpSpPr>
        <p:cNvPr id="246" name="Shape 246"/>
        <p:cNvGrpSpPr/>
        <p:nvPr/>
      </p:nvGrpSpPr>
      <p:grpSpPr>
        <a:xfrm>
          <a:off x="0" y="0"/>
          <a:ext cx="0" cy="0"/>
          <a:chOff x="0" y="0"/>
          <a:chExt cx="0" cy="0"/>
        </a:xfrm>
      </p:grpSpPr>
      <p:pic>
        <p:nvPicPr>
          <p:cNvPr id="247" name="Google Shape;247;p54"/>
          <p:cNvPicPr preferRelativeResize="0"/>
          <p:nvPr/>
        </p:nvPicPr>
        <p:blipFill rotWithShape="1">
          <a:blip r:embed="rId2">
            <a:alphaModFix/>
          </a:blip>
          <a:srcRect b="0" l="0" r="0" t="0"/>
          <a:stretch/>
        </p:blipFill>
        <p:spPr>
          <a:xfrm>
            <a:off x="9563100" y="0"/>
            <a:ext cx="2628900" cy="5448300"/>
          </a:xfrm>
          <a:prstGeom prst="rect">
            <a:avLst/>
          </a:prstGeom>
          <a:noFill/>
          <a:ln>
            <a:noFill/>
          </a:ln>
        </p:spPr>
      </p:pic>
      <p:pic>
        <p:nvPicPr>
          <p:cNvPr id="248" name="Google Shape;248;p54"/>
          <p:cNvPicPr preferRelativeResize="0"/>
          <p:nvPr/>
        </p:nvPicPr>
        <p:blipFill rotWithShape="1">
          <a:blip r:embed="rId3">
            <a:alphaModFix/>
          </a:blip>
          <a:srcRect b="0" l="0" r="0" t="0"/>
          <a:stretch/>
        </p:blipFill>
        <p:spPr>
          <a:xfrm>
            <a:off x="3966107" y="0"/>
            <a:ext cx="4892043" cy="1726176"/>
          </a:xfrm>
          <a:prstGeom prst="rect">
            <a:avLst/>
          </a:prstGeom>
          <a:noFill/>
          <a:ln>
            <a:noFill/>
          </a:ln>
        </p:spPr>
      </p:pic>
      <p:sp>
        <p:nvSpPr>
          <p:cNvPr id="249" name="Google Shape;249;p54"/>
          <p:cNvSpPr txBox="1"/>
          <p:nvPr>
            <p:ph idx="1" type="body"/>
          </p:nvPr>
        </p:nvSpPr>
        <p:spPr>
          <a:xfrm>
            <a:off x="633324" y="4629577"/>
            <a:ext cx="2212848" cy="448056"/>
          </a:xfrm>
          <a:prstGeom prst="rect">
            <a:avLst/>
          </a:prstGeom>
          <a:noFill/>
          <a:ln>
            <a:noFill/>
          </a:ln>
        </p:spPr>
        <p:txBody>
          <a:bodyPr anchorCtr="0" anchor="t" bIns="45700" lIns="91425" spcFirstLastPara="1" rIns="91425" wrap="square" tIns="45700">
            <a:noAutofit/>
          </a:bodyPr>
          <a:lstStyle>
            <a:lvl1pPr indent="-228600" lvl="0" marL="457200" algn="l">
              <a:lnSpc>
                <a:spcPct val="95000"/>
              </a:lnSpc>
              <a:spcBef>
                <a:spcPts val="1600"/>
              </a:spcBef>
              <a:spcAft>
                <a:spcPts val="0"/>
              </a:spcAft>
              <a:buSzPts val="1800"/>
              <a:buNone/>
              <a:defRPr b="1" i="0" sz="1800" u="none" cap="none" strike="noStrike">
                <a:solidFill>
                  <a:schemeClr val="dk1"/>
                </a:solidFill>
                <a:latin typeface="Ultra"/>
                <a:ea typeface="Ultra"/>
                <a:cs typeface="Ultra"/>
                <a:sym typeface="Ultra"/>
              </a:defRPr>
            </a:lvl1pPr>
            <a:lvl2pPr indent="-228600" lvl="1" marL="914400" algn="l">
              <a:lnSpc>
                <a:spcPct val="100000"/>
              </a:lnSpc>
              <a:spcBef>
                <a:spcPts val="500"/>
              </a:spcBef>
              <a:spcAft>
                <a:spcPts val="0"/>
              </a:spcAft>
              <a:buSzPts val="16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0" name="Google Shape;250;p54"/>
          <p:cNvSpPr txBox="1"/>
          <p:nvPr>
            <p:ph type="title"/>
          </p:nvPr>
        </p:nvSpPr>
        <p:spPr>
          <a:xfrm>
            <a:off x="501566" y="110828"/>
            <a:ext cx="10849365" cy="1138611"/>
          </a:xfrm>
          <a:prstGeom prst="rect">
            <a:avLst/>
          </a:prstGeom>
          <a:noFill/>
          <a:ln>
            <a:noFill/>
          </a:ln>
        </p:spPr>
        <p:txBody>
          <a:bodyPr anchorCtr="0" anchor="b" bIns="91425" lIns="91425" spcFirstLastPara="1" rIns="91425" wrap="square" tIns="91425">
            <a:noAutofit/>
          </a:bodyPr>
          <a:lstStyle>
            <a:lvl1pPr lvl="0" algn="l">
              <a:lnSpc>
                <a:spcPct val="90000"/>
              </a:lnSpc>
              <a:spcBef>
                <a:spcPts val="0"/>
              </a:spcBef>
              <a:spcAft>
                <a:spcPts val="0"/>
              </a:spcAft>
              <a:buClr>
                <a:schemeClr val="dk1"/>
              </a:buClr>
              <a:buSzPts val="28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1" name="Google Shape;251;p54"/>
          <p:cNvSpPr/>
          <p:nvPr>
            <p:ph idx="2" type="pic"/>
          </p:nvPr>
        </p:nvSpPr>
        <p:spPr>
          <a:xfrm>
            <a:off x="633325" y="1634204"/>
            <a:ext cx="2213896" cy="2213896"/>
          </a:xfrm>
          <a:prstGeom prst="rect">
            <a:avLst/>
          </a:prstGeom>
          <a:solidFill>
            <a:srgbClr val="A5A5A5"/>
          </a:solidFill>
          <a:ln>
            <a:noFill/>
          </a:ln>
        </p:spPr>
      </p:sp>
      <p:sp>
        <p:nvSpPr>
          <p:cNvPr id="252" name="Google Shape;252;p54"/>
          <p:cNvSpPr txBox="1"/>
          <p:nvPr>
            <p:ph idx="3" type="body"/>
          </p:nvPr>
        </p:nvSpPr>
        <p:spPr>
          <a:xfrm>
            <a:off x="3449385" y="4629577"/>
            <a:ext cx="2212848" cy="448056"/>
          </a:xfrm>
          <a:prstGeom prst="rect">
            <a:avLst/>
          </a:prstGeom>
          <a:noFill/>
          <a:ln>
            <a:noFill/>
          </a:ln>
        </p:spPr>
        <p:txBody>
          <a:bodyPr anchorCtr="0" anchor="t" bIns="45700" lIns="91425" spcFirstLastPara="1" rIns="91425" wrap="square" tIns="45700">
            <a:noAutofit/>
          </a:bodyPr>
          <a:lstStyle>
            <a:lvl1pPr indent="-228600" lvl="0" marL="457200" algn="l">
              <a:lnSpc>
                <a:spcPct val="95000"/>
              </a:lnSpc>
              <a:spcBef>
                <a:spcPts val="1600"/>
              </a:spcBef>
              <a:spcAft>
                <a:spcPts val="0"/>
              </a:spcAft>
              <a:buSzPts val="1800"/>
              <a:buNone/>
              <a:defRPr b="1" i="0" sz="1800" u="none" cap="none" strike="noStrike">
                <a:solidFill>
                  <a:schemeClr val="dk1"/>
                </a:solidFill>
                <a:latin typeface="Ultra"/>
                <a:ea typeface="Ultra"/>
                <a:cs typeface="Ultra"/>
                <a:sym typeface="Ultra"/>
              </a:defRPr>
            </a:lvl1pPr>
            <a:lvl2pPr indent="-228600" lvl="1" marL="914400" algn="l">
              <a:lnSpc>
                <a:spcPct val="100000"/>
              </a:lnSpc>
              <a:spcBef>
                <a:spcPts val="500"/>
              </a:spcBef>
              <a:spcAft>
                <a:spcPts val="0"/>
              </a:spcAft>
              <a:buSzPts val="16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3" name="Google Shape;253;p54"/>
          <p:cNvSpPr/>
          <p:nvPr>
            <p:ph idx="4" type="pic"/>
          </p:nvPr>
        </p:nvSpPr>
        <p:spPr>
          <a:xfrm>
            <a:off x="3449386" y="1634204"/>
            <a:ext cx="2212848" cy="2212848"/>
          </a:xfrm>
          <a:prstGeom prst="rect">
            <a:avLst/>
          </a:prstGeom>
          <a:solidFill>
            <a:srgbClr val="A5A5A5"/>
          </a:solidFill>
          <a:ln>
            <a:noFill/>
          </a:ln>
        </p:spPr>
      </p:sp>
      <p:sp>
        <p:nvSpPr>
          <p:cNvPr id="254" name="Google Shape;254;p54"/>
          <p:cNvSpPr txBox="1"/>
          <p:nvPr>
            <p:ph idx="5" type="body"/>
          </p:nvPr>
        </p:nvSpPr>
        <p:spPr>
          <a:xfrm>
            <a:off x="6264398" y="4629577"/>
            <a:ext cx="2212848" cy="448056"/>
          </a:xfrm>
          <a:prstGeom prst="rect">
            <a:avLst/>
          </a:prstGeom>
          <a:noFill/>
          <a:ln>
            <a:noFill/>
          </a:ln>
        </p:spPr>
        <p:txBody>
          <a:bodyPr anchorCtr="0" anchor="t" bIns="45700" lIns="91425" spcFirstLastPara="1" rIns="91425" wrap="square" tIns="45700">
            <a:noAutofit/>
          </a:bodyPr>
          <a:lstStyle>
            <a:lvl1pPr indent="-228600" lvl="0" marL="457200" algn="l">
              <a:lnSpc>
                <a:spcPct val="95000"/>
              </a:lnSpc>
              <a:spcBef>
                <a:spcPts val="1600"/>
              </a:spcBef>
              <a:spcAft>
                <a:spcPts val="0"/>
              </a:spcAft>
              <a:buSzPts val="1800"/>
              <a:buNone/>
              <a:defRPr b="1" i="0" sz="1800" u="none" cap="none" strike="noStrike">
                <a:solidFill>
                  <a:schemeClr val="dk1"/>
                </a:solidFill>
                <a:latin typeface="Ultra"/>
                <a:ea typeface="Ultra"/>
                <a:cs typeface="Ultra"/>
                <a:sym typeface="Ultra"/>
              </a:defRPr>
            </a:lvl1pPr>
            <a:lvl2pPr indent="-228600" lvl="1" marL="914400" algn="l">
              <a:lnSpc>
                <a:spcPct val="100000"/>
              </a:lnSpc>
              <a:spcBef>
                <a:spcPts val="500"/>
              </a:spcBef>
              <a:spcAft>
                <a:spcPts val="0"/>
              </a:spcAft>
              <a:buSzPts val="16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5" name="Google Shape;255;p54"/>
          <p:cNvSpPr/>
          <p:nvPr>
            <p:ph idx="6" type="pic"/>
          </p:nvPr>
        </p:nvSpPr>
        <p:spPr>
          <a:xfrm>
            <a:off x="6264399" y="1634204"/>
            <a:ext cx="2212848" cy="2212848"/>
          </a:xfrm>
          <a:prstGeom prst="rect">
            <a:avLst/>
          </a:prstGeom>
          <a:solidFill>
            <a:srgbClr val="A5A5A5"/>
          </a:solidFill>
          <a:ln>
            <a:noFill/>
          </a:ln>
        </p:spPr>
      </p:sp>
      <p:sp>
        <p:nvSpPr>
          <p:cNvPr id="256" name="Google Shape;256;p54"/>
          <p:cNvSpPr txBox="1"/>
          <p:nvPr>
            <p:ph idx="7" type="body"/>
          </p:nvPr>
        </p:nvSpPr>
        <p:spPr>
          <a:xfrm>
            <a:off x="9079413" y="4629577"/>
            <a:ext cx="2212848" cy="448056"/>
          </a:xfrm>
          <a:prstGeom prst="rect">
            <a:avLst/>
          </a:prstGeom>
          <a:noFill/>
          <a:ln>
            <a:noFill/>
          </a:ln>
        </p:spPr>
        <p:txBody>
          <a:bodyPr anchorCtr="0" anchor="t" bIns="45700" lIns="91425" spcFirstLastPara="1" rIns="91425" wrap="square" tIns="45700">
            <a:noAutofit/>
          </a:bodyPr>
          <a:lstStyle>
            <a:lvl1pPr indent="-228600" lvl="0" marL="457200" algn="l">
              <a:lnSpc>
                <a:spcPct val="95000"/>
              </a:lnSpc>
              <a:spcBef>
                <a:spcPts val="1600"/>
              </a:spcBef>
              <a:spcAft>
                <a:spcPts val="0"/>
              </a:spcAft>
              <a:buSzPts val="1800"/>
              <a:buNone/>
              <a:defRPr b="1" i="0" sz="1800" u="none" cap="none" strike="noStrike">
                <a:solidFill>
                  <a:schemeClr val="dk1"/>
                </a:solidFill>
                <a:latin typeface="Ultra"/>
                <a:ea typeface="Ultra"/>
                <a:cs typeface="Ultra"/>
                <a:sym typeface="Ultra"/>
              </a:defRPr>
            </a:lvl1pPr>
            <a:lvl2pPr indent="-228600" lvl="1" marL="914400" algn="l">
              <a:lnSpc>
                <a:spcPct val="100000"/>
              </a:lnSpc>
              <a:spcBef>
                <a:spcPts val="500"/>
              </a:spcBef>
              <a:spcAft>
                <a:spcPts val="0"/>
              </a:spcAft>
              <a:buSzPts val="16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7" name="Google Shape;257;p54"/>
          <p:cNvSpPr/>
          <p:nvPr>
            <p:ph idx="8" type="pic"/>
          </p:nvPr>
        </p:nvSpPr>
        <p:spPr>
          <a:xfrm>
            <a:off x="9079413" y="1634204"/>
            <a:ext cx="2212848" cy="2212848"/>
          </a:xfrm>
          <a:prstGeom prst="rect">
            <a:avLst/>
          </a:prstGeom>
          <a:solidFill>
            <a:srgbClr val="A5A5A5"/>
          </a:solidFill>
          <a:ln>
            <a:noFill/>
          </a:ln>
        </p:spPr>
      </p:sp>
      <p:cxnSp>
        <p:nvCxnSpPr>
          <p:cNvPr id="258" name="Google Shape;258;p54"/>
          <p:cNvCxnSpPr/>
          <p:nvPr/>
        </p:nvCxnSpPr>
        <p:spPr>
          <a:xfrm>
            <a:off x="633324" y="4396483"/>
            <a:ext cx="2212848" cy="0"/>
          </a:xfrm>
          <a:prstGeom prst="straightConnector1">
            <a:avLst/>
          </a:prstGeom>
          <a:noFill/>
          <a:ln cap="flat" cmpd="sng" w="19050">
            <a:solidFill>
              <a:schemeClr val="dk1"/>
            </a:solidFill>
            <a:prstDash val="solid"/>
            <a:miter lim="800000"/>
            <a:headEnd len="sm" w="sm" type="none"/>
            <a:tailEnd len="sm" w="sm" type="none"/>
          </a:ln>
        </p:spPr>
      </p:cxnSp>
      <p:cxnSp>
        <p:nvCxnSpPr>
          <p:cNvPr id="259" name="Google Shape;259;p54"/>
          <p:cNvCxnSpPr/>
          <p:nvPr/>
        </p:nvCxnSpPr>
        <p:spPr>
          <a:xfrm>
            <a:off x="3449385" y="4396483"/>
            <a:ext cx="2212848" cy="0"/>
          </a:xfrm>
          <a:prstGeom prst="straightConnector1">
            <a:avLst/>
          </a:prstGeom>
          <a:noFill/>
          <a:ln cap="flat" cmpd="sng" w="19050">
            <a:solidFill>
              <a:schemeClr val="dk1"/>
            </a:solidFill>
            <a:prstDash val="solid"/>
            <a:miter lim="800000"/>
            <a:headEnd len="sm" w="sm" type="none"/>
            <a:tailEnd len="sm" w="sm" type="none"/>
          </a:ln>
        </p:spPr>
      </p:cxnSp>
      <p:cxnSp>
        <p:nvCxnSpPr>
          <p:cNvPr id="260" name="Google Shape;260;p54"/>
          <p:cNvCxnSpPr/>
          <p:nvPr/>
        </p:nvCxnSpPr>
        <p:spPr>
          <a:xfrm>
            <a:off x="6264398" y="4396483"/>
            <a:ext cx="2212848" cy="0"/>
          </a:xfrm>
          <a:prstGeom prst="straightConnector1">
            <a:avLst/>
          </a:prstGeom>
          <a:noFill/>
          <a:ln cap="flat" cmpd="sng" w="19050">
            <a:solidFill>
              <a:schemeClr val="dk1"/>
            </a:solidFill>
            <a:prstDash val="solid"/>
            <a:miter lim="800000"/>
            <a:headEnd len="sm" w="sm" type="none"/>
            <a:tailEnd len="sm" w="sm" type="none"/>
          </a:ln>
        </p:spPr>
      </p:cxnSp>
      <p:cxnSp>
        <p:nvCxnSpPr>
          <p:cNvPr id="261" name="Google Shape;261;p54"/>
          <p:cNvCxnSpPr/>
          <p:nvPr/>
        </p:nvCxnSpPr>
        <p:spPr>
          <a:xfrm>
            <a:off x="9079413" y="4396483"/>
            <a:ext cx="2212848" cy="0"/>
          </a:xfrm>
          <a:prstGeom prst="straightConnector1">
            <a:avLst/>
          </a:prstGeom>
          <a:noFill/>
          <a:ln cap="flat" cmpd="sng" w="19050">
            <a:solidFill>
              <a:schemeClr val="dk1"/>
            </a:solidFill>
            <a:prstDash val="solid"/>
            <a:miter lim="800000"/>
            <a:headEnd len="sm" w="sm" type="none"/>
            <a:tailEnd len="sm" w="sm" type="none"/>
          </a:ln>
        </p:spPr>
      </p:cxnSp>
      <p:sp>
        <p:nvSpPr>
          <p:cNvPr id="262" name="Google Shape;262;p54"/>
          <p:cNvSpPr txBox="1"/>
          <p:nvPr>
            <p:ph idx="12" type="sldNum"/>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900">
                <a:solidFill>
                  <a:schemeClr val="dk1"/>
                </a:solidFill>
                <a:latin typeface="Ultra"/>
                <a:ea typeface="Ultra"/>
                <a:cs typeface="Ultra"/>
                <a:sym typeface="Ultra"/>
              </a:defRPr>
            </a:lvl1pPr>
            <a:lvl2pPr indent="0" lvl="1" marL="0" algn="r">
              <a:spcBef>
                <a:spcPts val="0"/>
              </a:spcBef>
              <a:buNone/>
              <a:defRPr b="1" i="0" sz="900">
                <a:solidFill>
                  <a:schemeClr val="dk1"/>
                </a:solidFill>
                <a:latin typeface="Ultra"/>
                <a:ea typeface="Ultra"/>
                <a:cs typeface="Ultra"/>
                <a:sym typeface="Ultra"/>
              </a:defRPr>
            </a:lvl2pPr>
            <a:lvl3pPr indent="0" lvl="2" marL="0" algn="r">
              <a:spcBef>
                <a:spcPts val="0"/>
              </a:spcBef>
              <a:buNone/>
              <a:defRPr b="1" i="0" sz="900">
                <a:solidFill>
                  <a:schemeClr val="dk1"/>
                </a:solidFill>
                <a:latin typeface="Ultra"/>
                <a:ea typeface="Ultra"/>
                <a:cs typeface="Ultra"/>
                <a:sym typeface="Ultra"/>
              </a:defRPr>
            </a:lvl3pPr>
            <a:lvl4pPr indent="0" lvl="3" marL="0" algn="r">
              <a:spcBef>
                <a:spcPts val="0"/>
              </a:spcBef>
              <a:buNone/>
              <a:defRPr b="1" i="0" sz="900">
                <a:solidFill>
                  <a:schemeClr val="dk1"/>
                </a:solidFill>
                <a:latin typeface="Ultra"/>
                <a:ea typeface="Ultra"/>
                <a:cs typeface="Ultra"/>
                <a:sym typeface="Ultra"/>
              </a:defRPr>
            </a:lvl4pPr>
            <a:lvl5pPr indent="0" lvl="4" marL="0" algn="r">
              <a:spcBef>
                <a:spcPts val="0"/>
              </a:spcBef>
              <a:buNone/>
              <a:defRPr b="1" i="0" sz="900">
                <a:solidFill>
                  <a:schemeClr val="dk1"/>
                </a:solidFill>
                <a:latin typeface="Ultra"/>
                <a:ea typeface="Ultra"/>
                <a:cs typeface="Ultra"/>
                <a:sym typeface="Ultra"/>
              </a:defRPr>
            </a:lvl5pPr>
            <a:lvl6pPr indent="0" lvl="5" marL="0" algn="r">
              <a:spcBef>
                <a:spcPts val="0"/>
              </a:spcBef>
              <a:buNone/>
              <a:defRPr b="1" i="0" sz="900">
                <a:solidFill>
                  <a:schemeClr val="dk1"/>
                </a:solidFill>
                <a:latin typeface="Ultra"/>
                <a:ea typeface="Ultra"/>
                <a:cs typeface="Ultra"/>
                <a:sym typeface="Ultra"/>
              </a:defRPr>
            </a:lvl6pPr>
            <a:lvl7pPr indent="0" lvl="6" marL="0" algn="r">
              <a:spcBef>
                <a:spcPts val="0"/>
              </a:spcBef>
              <a:buNone/>
              <a:defRPr b="1" i="0" sz="900">
                <a:solidFill>
                  <a:schemeClr val="dk1"/>
                </a:solidFill>
                <a:latin typeface="Ultra"/>
                <a:ea typeface="Ultra"/>
                <a:cs typeface="Ultra"/>
                <a:sym typeface="Ultra"/>
              </a:defRPr>
            </a:lvl7pPr>
            <a:lvl8pPr indent="0" lvl="7" marL="0" algn="r">
              <a:spcBef>
                <a:spcPts val="0"/>
              </a:spcBef>
              <a:buNone/>
              <a:defRPr b="1" i="0" sz="900">
                <a:solidFill>
                  <a:schemeClr val="dk1"/>
                </a:solidFill>
                <a:latin typeface="Ultra"/>
                <a:ea typeface="Ultra"/>
                <a:cs typeface="Ultra"/>
                <a:sym typeface="Ultra"/>
              </a:defRPr>
            </a:lvl8pPr>
            <a:lvl9pPr indent="0" lvl="8" marL="0" algn="r">
              <a:spcBef>
                <a:spcPts val="0"/>
              </a:spcBef>
              <a:buNone/>
              <a:defRPr b="1" i="0" sz="900">
                <a:solidFill>
                  <a:schemeClr val="dk1"/>
                </a:solidFill>
                <a:latin typeface="Ultra"/>
                <a:ea typeface="Ultra"/>
                <a:cs typeface="Ultra"/>
                <a:sym typeface="Ultr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Three images slide 1" showMasterSp="0">
  <p:cSld name="3 stat layout">
    <p:spTree>
      <p:nvGrpSpPr>
        <p:cNvPr id="263" name="Shape 263"/>
        <p:cNvGrpSpPr/>
        <p:nvPr/>
      </p:nvGrpSpPr>
      <p:grpSpPr>
        <a:xfrm>
          <a:off x="0" y="0"/>
          <a:ext cx="0" cy="0"/>
          <a:chOff x="0" y="0"/>
          <a:chExt cx="0" cy="0"/>
        </a:xfrm>
      </p:grpSpPr>
      <p:sp>
        <p:nvSpPr>
          <p:cNvPr id="264" name="Google Shape;264;p55"/>
          <p:cNvSpPr/>
          <p:nvPr/>
        </p:nvSpPr>
        <p:spPr>
          <a:xfrm>
            <a:off x="0" y="1677211"/>
            <a:ext cx="12192000" cy="5180790"/>
          </a:xfrm>
          <a:prstGeom prst="rect">
            <a:avLst/>
          </a:prstGeom>
          <a:solidFill>
            <a:srgbClr val="D5E1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a:solidFill>
                <a:schemeClr val="lt1"/>
              </a:solidFill>
              <a:latin typeface="Ultra"/>
              <a:ea typeface="Ultra"/>
              <a:cs typeface="Ultra"/>
              <a:sym typeface="Ultra"/>
            </a:endParaRPr>
          </a:p>
        </p:txBody>
      </p:sp>
      <p:sp>
        <p:nvSpPr>
          <p:cNvPr id="265" name="Google Shape;265;p55"/>
          <p:cNvSpPr txBox="1"/>
          <p:nvPr>
            <p:ph type="title"/>
          </p:nvPr>
        </p:nvSpPr>
        <p:spPr>
          <a:xfrm>
            <a:off x="501566" y="110828"/>
            <a:ext cx="10849365" cy="1138611"/>
          </a:xfrm>
          <a:prstGeom prst="rect">
            <a:avLst/>
          </a:prstGeom>
          <a:noFill/>
          <a:ln>
            <a:noFill/>
          </a:ln>
        </p:spPr>
        <p:txBody>
          <a:bodyPr anchorCtr="0" anchor="b" bIns="91425" lIns="91425" spcFirstLastPara="1" rIns="91425" wrap="square" tIns="91425">
            <a:noAutofit/>
          </a:bodyPr>
          <a:lstStyle>
            <a:lvl1pPr lvl="0" algn="l">
              <a:lnSpc>
                <a:spcPct val="90000"/>
              </a:lnSpc>
              <a:spcBef>
                <a:spcPts val="0"/>
              </a:spcBef>
              <a:spcAft>
                <a:spcPts val="0"/>
              </a:spcAft>
              <a:buClr>
                <a:schemeClr val="dk1"/>
              </a:buClr>
              <a:buSzPts val="28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6" name="Google Shape;266;p55"/>
          <p:cNvSpPr txBox="1"/>
          <p:nvPr>
            <p:ph idx="1" type="body"/>
          </p:nvPr>
        </p:nvSpPr>
        <p:spPr>
          <a:xfrm>
            <a:off x="501364" y="2113285"/>
            <a:ext cx="3387017" cy="731520"/>
          </a:xfrm>
          <a:prstGeom prst="rect">
            <a:avLst/>
          </a:prstGeom>
          <a:noFill/>
          <a:ln>
            <a:noFill/>
          </a:ln>
        </p:spPr>
        <p:txBody>
          <a:bodyPr anchorCtr="0" anchor="ctr" bIns="45700" lIns="91425" spcFirstLastPara="1" rIns="91425" wrap="square" tIns="45700">
            <a:noAutofit/>
          </a:bodyPr>
          <a:lstStyle>
            <a:lvl1pPr indent="-228600" lvl="0" marL="457200" algn="l">
              <a:lnSpc>
                <a:spcPct val="95000"/>
              </a:lnSpc>
              <a:spcBef>
                <a:spcPts val="1600"/>
              </a:spcBef>
              <a:spcAft>
                <a:spcPts val="0"/>
              </a:spcAft>
              <a:buSzPts val="5400"/>
              <a:buNone/>
              <a:defRPr b="0" i="0" sz="5400" u="none" cap="none" strike="noStrike">
                <a:solidFill>
                  <a:schemeClr val="dk1"/>
                </a:solidFill>
                <a:latin typeface="Arial"/>
                <a:ea typeface="Arial"/>
                <a:cs typeface="Arial"/>
                <a:sym typeface="Arial"/>
              </a:defRPr>
            </a:lvl1pPr>
            <a:lvl2pPr indent="-228600" lvl="1" marL="914400" algn="l">
              <a:lnSpc>
                <a:spcPct val="100000"/>
              </a:lnSpc>
              <a:spcBef>
                <a:spcPts val="500"/>
              </a:spcBef>
              <a:spcAft>
                <a:spcPts val="0"/>
              </a:spcAft>
              <a:buSzPts val="16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7" name="Google Shape;267;p55"/>
          <p:cNvSpPr txBox="1"/>
          <p:nvPr>
            <p:ph idx="2" type="body"/>
          </p:nvPr>
        </p:nvSpPr>
        <p:spPr>
          <a:xfrm>
            <a:off x="501366" y="3883515"/>
            <a:ext cx="3387017" cy="1789712"/>
          </a:xfrm>
          <a:prstGeom prst="rect">
            <a:avLst/>
          </a:prstGeom>
          <a:noFill/>
          <a:ln>
            <a:noFill/>
          </a:ln>
        </p:spPr>
        <p:txBody>
          <a:bodyPr anchorCtr="0" anchor="t" bIns="91425" lIns="91425" spcFirstLastPara="1" rIns="91425" wrap="square" tIns="0">
            <a:noAutofit/>
          </a:bodyPr>
          <a:lstStyle>
            <a:lvl1pPr indent="-228600" lvl="0" marL="457200" algn="l">
              <a:lnSpc>
                <a:spcPct val="100000"/>
              </a:lnSpc>
              <a:spcBef>
                <a:spcPts val="1600"/>
              </a:spcBef>
              <a:spcAft>
                <a:spcPts val="0"/>
              </a:spcAft>
              <a:buSzPts val="1100"/>
              <a:buFont typeface="Arial"/>
              <a:buNone/>
              <a:defRPr b="0" i="0" sz="1600">
                <a:solidFill>
                  <a:schemeClr val="dk1"/>
                </a:solidFill>
                <a:latin typeface="Ultra"/>
                <a:ea typeface="Ultra"/>
                <a:cs typeface="Ultra"/>
                <a:sym typeface="Ultra"/>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Clr>
                <a:schemeClr val="dk1"/>
              </a:buClr>
              <a:buSzPts val="1100"/>
              <a:buChar char="■"/>
              <a:defRPr/>
            </a:lvl6pPr>
            <a:lvl7pPr indent="-298450" lvl="6" marL="3200400" algn="l">
              <a:lnSpc>
                <a:spcPct val="115000"/>
              </a:lnSpc>
              <a:spcBef>
                <a:spcPts val="0"/>
              </a:spcBef>
              <a:spcAft>
                <a:spcPts val="0"/>
              </a:spcAft>
              <a:buClr>
                <a:schemeClr val="dk1"/>
              </a:buClr>
              <a:buSzPts val="1100"/>
              <a:buChar char="●"/>
              <a:defRPr/>
            </a:lvl7pPr>
            <a:lvl8pPr indent="-298450" lvl="7" marL="3657600" algn="l">
              <a:lnSpc>
                <a:spcPct val="115000"/>
              </a:lnSpc>
              <a:spcBef>
                <a:spcPts val="0"/>
              </a:spcBef>
              <a:spcAft>
                <a:spcPts val="0"/>
              </a:spcAft>
              <a:buClr>
                <a:schemeClr val="dk1"/>
              </a:buClr>
              <a:buSzPts val="1100"/>
              <a:buChar char="○"/>
              <a:defRPr/>
            </a:lvl8pPr>
            <a:lvl9pPr indent="-298450" lvl="8" marL="4114800" algn="l">
              <a:lnSpc>
                <a:spcPct val="115000"/>
              </a:lnSpc>
              <a:spcBef>
                <a:spcPts val="0"/>
              </a:spcBef>
              <a:spcAft>
                <a:spcPts val="0"/>
              </a:spcAft>
              <a:buClr>
                <a:schemeClr val="dk1"/>
              </a:buClr>
              <a:buSzPts val="1100"/>
              <a:buChar char="■"/>
              <a:defRPr/>
            </a:lvl9pPr>
          </a:lstStyle>
          <a:p/>
        </p:txBody>
      </p:sp>
      <p:sp>
        <p:nvSpPr>
          <p:cNvPr id="268" name="Google Shape;268;p55"/>
          <p:cNvSpPr txBox="1"/>
          <p:nvPr>
            <p:ph idx="3" type="body"/>
          </p:nvPr>
        </p:nvSpPr>
        <p:spPr>
          <a:xfrm>
            <a:off x="4224606" y="2113285"/>
            <a:ext cx="3387017" cy="731520"/>
          </a:xfrm>
          <a:prstGeom prst="rect">
            <a:avLst/>
          </a:prstGeom>
          <a:noFill/>
          <a:ln>
            <a:noFill/>
          </a:ln>
        </p:spPr>
        <p:txBody>
          <a:bodyPr anchorCtr="0" anchor="ctr" bIns="45700" lIns="91425" spcFirstLastPara="1" rIns="91425" wrap="square" tIns="45700">
            <a:noAutofit/>
          </a:bodyPr>
          <a:lstStyle>
            <a:lvl1pPr indent="-228600" lvl="0" marL="457200" algn="l">
              <a:lnSpc>
                <a:spcPct val="95000"/>
              </a:lnSpc>
              <a:spcBef>
                <a:spcPts val="1600"/>
              </a:spcBef>
              <a:spcAft>
                <a:spcPts val="0"/>
              </a:spcAft>
              <a:buSzPts val="5400"/>
              <a:buNone/>
              <a:defRPr b="0" i="0" sz="5400" u="none" cap="none" strike="noStrike">
                <a:solidFill>
                  <a:schemeClr val="dk1"/>
                </a:solidFill>
                <a:latin typeface="Arial"/>
                <a:ea typeface="Arial"/>
                <a:cs typeface="Arial"/>
                <a:sym typeface="Arial"/>
              </a:defRPr>
            </a:lvl1pPr>
            <a:lvl2pPr indent="-228600" lvl="1" marL="914400" algn="l">
              <a:lnSpc>
                <a:spcPct val="100000"/>
              </a:lnSpc>
              <a:spcBef>
                <a:spcPts val="500"/>
              </a:spcBef>
              <a:spcAft>
                <a:spcPts val="0"/>
              </a:spcAft>
              <a:buSzPts val="16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9" name="Google Shape;269;p55"/>
          <p:cNvSpPr txBox="1"/>
          <p:nvPr>
            <p:ph idx="4" type="body"/>
          </p:nvPr>
        </p:nvSpPr>
        <p:spPr>
          <a:xfrm>
            <a:off x="4224608" y="3883515"/>
            <a:ext cx="3387017" cy="1789712"/>
          </a:xfrm>
          <a:prstGeom prst="rect">
            <a:avLst/>
          </a:prstGeom>
          <a:noFill/>
          <a:ln>
            <a:noFill/>
          </a:ln>
        </p:spPr>
        <p:txBody>
          <a:bodyPr anchorCtr="0" anchor="t" bIns="91425" lIns="91425" spcFirstLastPara="1" rIns="91425" wrap="square" tIns="0">
            <a:noAutofit/>
          </a:bodyPr>
          <a:lstStyle>
            <a:lvl1pPr indent="-228600" lvl="0" marL="457200" algn="l">
              <a:lnSpc>
                <a:spcPct val="100000"/>
              </a:lnSpc>
              <a:spcBef>
                <a:spcPts val="1600"/>
              </a:spcBef>
              <a:spcAft>
                <a:spcPts val="0"/>
              </a:spcAft>
              <a:buSzPts val="1100"/>
              <a:buFont typeface="Arial"/>
              <a:buNone/>
              <a:defRPr b="0" i="0" sz="1600">
                <a:solidFill>
                  <a:schemeClr val="dk1"/>
                </a:solidFill>
                <a:latin typeface="Ultra"/>
                <a:ea typeface="Ultra"/>
                <a:cs typeface="Ultra"/>
                <a:sym typeface="Ultra"/>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Clr>
                <a:schemeClr val="dk1"/>
              </a:buClr>
              <a:buSzPts val="1100"/>
              <a:buChar char="■"/>
              <a:defRPr/>
            </a:lvl6pPr>
            <a:lvl7pPr indent="-298450" lvl="6" marL="3200400" algn="l">
              <a:lnSpc>
                <a:spcPct val="115000"/>
              </a:lnSpc>
              <a:spcBef>
                <a:spcPts val="0"/>
              </a:spcBef>
              <a:spcAft>
                <a:spcPts val="0"/>
              </a:spcAft>
              <a:buClr>
                <a:schemeClr val="dk1"/>
              </a:buClr>
              <a:buSzPts val="1100"/>
              <a:buChar char="●"/>
              <a:defRPr/>
            </a:lvl7pPr>
            <a:lvl8pPr indent="-298450" lvl="7" marL="3657600" algn="l">
              <a:lnSpc>
                <a:spcPct val="115000"/>
              </a:lnSpc>
              <a:spcBef>
                <a:spcPts val="0"/>
              </a:spcBef>
              <a:spcAft>
                <a:spcPts val="0"/>
              </a:spcAft>
              <a:buClr>
                <a:schemeClr val="dk1"/>
              </a:buClr>
              <a:buSzPts val="1100"/>
              <a:buChar char="○"/>
              <a:defRPr/>
            </a:lvl8pPr>
            <a:lvl9pPr indent="-298450" lvl="8" marL="4114800" algn="l">
              <a:lnSpc>
                <a:spcPct val="115000"/>
              </a:lnSpc>
              <a:spcBef>
                <a:spcPts val="0"/>
              </a:spcBef>
              <a:spcAft>
                <a:spcPts val="0"/>
              </a:spcAft>
              <a:buClr>
                <a:schemeClr val="dk1"/>
              </a:buClr>
              <a:buSzPts val="1100"/>
              <a:buChar char="■"/>
              <a:defRPr/>
            </a:lvl9pPr>
          </a:lstStyle>
          <a:p/>
        </p:txBody>
      </p:sp>
      <p:sp>
        <p:nvSpPr>
          <p:cNvPr id="270" name="Google Shape;270;p55"/>
          <p:cNvSpPr txBox="1"/>
          <p:nvPr>
            <p:ph idx="5" type="body"/>
          </p:nvPr>
        </p:nvSpPr>
        <p:spPr>
          <a:xfrm>
            <a:off x="7947846" y="2113285"/>
            <a:ext cx="3387017" cy="731520"/>
          </a:xfrm>
          <a:prstGeom prst="rect">
            <a:avLst/>
          </a:prstGeom>
          <a:noFill/>
          <a:ln>
            <a:noFill/>
          </a:ln>
        </p:spPr>
        <p:txBody>
          <a:bodyPr anchorCtr="0" anchor="ctr" bIns="45700" lIns="91425" spcFirstLastPara="1" rIns="91425" wrap="square" tIns="45700">
            <a:noAutofit/>
          </a:bodyPr>
          <a:lstStyle>
            <a:lvl1pPr indent="-228600" lvl="0" marL="457200" algn="l">
              <a:lnSpc>
                <a:spcPct val="95000"/>
              </a:lnSpc>
              <a:spcBef>
                <a:spcPts val="1600"/>
              </a:spcBef>
              <a:spcAft>
                <a:spcPts val="0"/>
              </a:spcAft>
              <a:buSzPts val="5400"/>
              <a:buNone/>
              <a:defRPr b="0" i="0" sz="5400" u="none" cap="none" strike="noStrike">
                <a:solidFill>
                  <a:schemeClr val="dk1"/>
                </a:solidFill>
                <a:latin typeface="Arial"/>
                <a:ea typeface="Arial"/>
                <a:cs typeface="Arial"/>
                <a:sym typeface="Arial"/>
              </a:defRPr>
            </a:lvl1pPr>
            <a:lvl2pPr indent="-228600" lvl="1" marL="914400" algn="l">
              <a:lnSpc>
                <a:spcPct val="100000"/>
              </a:lnSpc>
              <a:spcBef>
                <a:spcPts val="500"/>
              </a:spcBef>
              <a:spcAft>
                <a:spcPts val="0"/>
              </a:spcAft>
              <a:buSzPts val="16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1" name="Google Shape;271;p55"/>
          <p:cNvSpPr txBox="1"/>
          <p:nvPr>
            <p:ph idx="6" type="body"/>
          </p:nvPr>
        </p:nvSpPr>
        <p:spPr>
          <a:xfrm>
            <a:off x="7947848" y="3883515"/>
            <a:ext cx="3387017" cy="1789712"/>
          </a:xfrm>
          <a:prstGeom prst="rect">
            <a:avLst/>
          </a:prstGeom>
          <a:noFill/>
          <a:ln>
            <a:noFill/>
          </a:ln>
        </p:spPr>
        <p:txBody>
          <a:bodyPr anchorCtr="0" anchor="t" bIns="91425" lIns="91425" spcFirstLastPara="1" rIns="91425" wrap="square" tIns="0">
            <a:noAutofit/>
          </a:bodyPr>
          <a:lstStyle>
            <a:lvl1pPr indent="-228600" lvl="0" marL="457200" algn="l">
              <a:lnSpc>
                <a:spcPct val="100000"/>
              </a:lnSpc>
              <a:spcBef>
                <a:spcPts val="1600"/>
              </a:spcBef>
              <a:spcAft>
                <a:spcPts val="0"/>
              </a:spcAft>
              <a:buSzPts val="1100"/>
              <a:buFont typeface="Arial"/>
              <a:buNone/>
              <a:defRPr b="0" i="0" sz="1600">
                <a:solidFill>
                  <a:schemeClr val="dk1"/>
                </a:solidFill>
                <a:latin typeface="Ultra"/>
                <a:ea typeface="Ultra"/>
                <a:cs typeface="Ultra"/>
                <a:sym typeface="Ultra"/>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Clr>
                <a:schemeClr val="dk1"/>
              </a:buClr>
              <a:buSzPts val="1100"/>
              <a:buChar char="■"/>
              <a:defRPr/>
            </a:lvl6pPr>
            <a:lvl7pPr indent="-298450" lvl="6" marL="3200400" algn="l">
              <a:lnSpc>
                <a:spcPct val="115000"/>
              </a:lnSpc>
              <a:spcBef>
                <a:spcPts val="0"/>
              </a:spcBef>
              <a:spcAft>
                <a:spcPts val="0"/>
              </a:spcAft>
              <a:buClr>
                <a:schemeClr val="dk1"/>
              </a:buClr>
              <a:buSzPts val="1100"/>
              <a:buChar char="●"/>
              <a:defRPr/>
            </a:lvl7pPr>
            <a:lvl8pPr indent="-298450" lvl="7" marL="3657600" algn="l">
              <a:lnSpc>
                <a:spcPct val="115000"/>
              </a:lnSpc>
              <a:spcBef>
                <a:spcPts val="0"/>
              </a:spcBef>
              <a:spcAft>
                <a:spcPts val="0"/>
              </a:spcAft>
              <a:buClr>
                <a:schemeClr val="dk1"/>
              </a:buClr>
              <a:buSzPts val="1100"/>
              <a:buChar char="○"/>
              <a:defRPr/>
            </a:lvl8pPr>
            <a:lvl9pPr indent="-298450" lvl="8" marL="4114800" algn="l">
              <a:lnSpc>
                <a:spcPct val="115000"/>
              </a:lnSpc>
              <a:spcBef>
                <a:spcPts val="0"/>
              </a:spcBef>
              <a:spcAft>
                <a:spcPts val="0"/>
              </a:spcAft>
              <a:buClr>
                <a:schemeClr val="dk1"/>
              </a:buClr>
              <a:buSzPts val="1100"/>
              <a:buChar char="■"/>
              <a:defRPr/>
            </a:lvl9pPr>
          </a:lstStyle>
          <a:p/>
        </p:txBody>
      </p:sp>
      <p:cxnSp>
        <p:nvCxnSpPr>
          <p:cNvPr id="272" name="Google Shape;272;p55"/>
          <p:cNvCxnSpPr/>
          <p:nvPr/>
        </p:nvCxnSpPr>
        <p:spPr>
          <a:xfrm>
            <a:off x="583099" y="3688469"/>
            <a:ext cx="3200400" cy="0"/>
          </a:xfrm>
          <a:prstGeom prst="straightConnector1">
            <a:avLst/>
          </a:prstGeom>
          <a:noFill/>
          <a:ln cap="flat" cmpd="sng" w="19050">
            <a:solidFill>
              <a:schemeClr val="dk1"/>
            </a:solidFill>
            <a:prstDash val="solid"/>
            <a:miter lim="800000"/>
            <a:headEnd len="sm" w="sm" type="none"/>
            <a:tailEnd len="sm" w="sm" type="none"/>
          </a:ln>
        </p:spPr>
      </p:cxnSp>
      <p:cxnSp>
        <p:nvCxnSpPr>
          <p:cNvPr id="273" name="Google Shape;273;p55"/>
          <p:cNvCxnSpPr/>
          <p:nvPr/>
        </p:nvCxnSpPr>
        <p:spPr>
          <a:xfrm>
            <a:off x="4306341" y="3688469"/>
            <a:ext cx="3200400" cy="0"/>
          </a:xfrm>
          <a:prstGeom prst="straightConnector1">
            <a:avLst/>
          </a:prstGeom>
          <a:noFill/>
          <a:ln cap="flat" cmpd="sng" w="19050">
            <a:solidFill>
              <a:schemeClr val="dk1"/>
            </a:solidFill>
            <a:prstDash val="solid"/>
            <a:miter lim="800000"/>
            <a:headEnd len="sm" w="sm" type="none"/>
            <a:tailEnd len="sm" w="sm" type="none"/>
          </a:ln>
        </p:spPr>
      </p:cxnSp>
      <p:cxnSp>
        <p:nvCxnSpPr>
          <p:cNvPr id="274" name="Google Shape;274;p55"/>
          <p:cNvCxnSpPr/>
          <p:nvPr/>
        </p:nvCxnSpPr>
        <p:spPr>
          <a:xfrm>
            <a:off x="8043099" y="3688469"/>
            <a:ext cx="3200400" cy="0"/>
          </a:xfrm>
          <a:prstGeom prst="straightConnector1">
            <a:avLst/>
          </a:prstGeom>
          <a:noFill/>
          <a:ln cap="flat" cmpd="sng" w="19050">
            <a:solidFill>
              <a:schemeClr val="dk1"/>
            </a:solidFill>
            <a:prstDash val="solid"/>
            <a:miter lim="800000"/>
            <a:headEnd len="sm" w="sm" type="none"/>
            <a:tailEnd len="sm" w="sm" type="none"/>
          </a:ln>
        </p:spPr>
      </p:cxnSp>
      <p:sp>
        <p:nvSpPr>
          <p:cNvPr id="275" name="Google Shape;275;p55"/>
          <p:cNvSpPr txBox="1"/>
          <p:nvPr>
            <p:ph idx="7" type="body"/>
          </p:nvPr>
        </p:nvSpPr>
        <p:spPr>
          <a:xfrm>
            <a:off x="501366" y="2797117"/>
            <a:ext cx="3387017" cy="524306"/>
          </a:xfrm>
          <a:prstGeom prst="rect">
            <a:avLst/>
          </a:prstGeom>
          <a:noFill/>
          <a:ln>
            <a:noFill/>
          </a:ln>
        </p:spPr>
        <p:txBody>
          <a:bodyPr anchorCtr="0" anchor="t" bIns="91425" lIns="91425" spcFirstLastPara="1" rIns="91425" wrap="square" tIns="0">
            <a:noAutofit/>
          </a:bodyPr>
          <a:lstStyle>
            <a:lvl1pPr indent="-228600" lvl="0" marL="457200" algn="l">
              <a:lnSpc>
                <a:spcPct val="100000"/>
              </a:lnSpc>
              <a:spcBef>
                <a:spcPts val="1600"/>
              </a:spcBef>
              <a:spcAft>
                <a:spcPts val="0"/>
              </a:spcAft>
              <a:buSzPts val="1100"/>
              <a:buFont typeface="Arial"/>
              <a:buNone/>
              <a:defRPr b="1" i="0" sz="1800">
                <a:solidFill>
                  <a:schemeClr val="dk1"/>
                </a:solidFill>
                <a:latin typeface="Ultra"/>
                <a:ea typeface="Ultra"/>
                <a:cs typeface="Ultra"/>
                <a:sym typeface="Ultra"/>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Clr>
                <a:schemeClr val="dk1"/>
              </a:buClr>
              <a:buSzPts val="1100"/>
              <a:buChar char="■"/>
              <a:defRPr/>
            </a:lvl6pPr>
            <a:lvl7pPr indent="-298450" lvl="6" marL="3200400" algn="l">
              <a:lnSpc>
                <a:spcPct val="115000"/>
              </a:lnSpc>
              <a:spcBef>
                <a:spcPts val="0"/>
              </a:spcBef>
              <a:spcAft>
                <a:spcPts val="0"/>
              </a:spcAft>
              <a:buClr>
                <a:schemeClr val="dk1"/>
              </a:buClr>
              <a:buSzPts val="1100"/>
              <a:buChar char="●"/>
              <a:defRPr/>
            </a:lvl7pPr>
            <a:lvl8pPr indent="-298450" lvl="7" marL="3657600" algn="l">
              <a:lnSpc>
                <a:spcPct val="115000"/>
              </a:lnSpc>
              <a:spcBef>
                <a:spcPts val="0"/>
              </a:spcBef>
              <a:spcAft>
                <a:spcPts val="0"/>
              </a:spcAft>
              <a:buClr>
                <a:schemeClr val="dk1"/>
              </a:buClr>
              <a:buSzPts val="1100"/>
              <a:buChar char="○"/>
              <a:defRPr/>
            </a:lvl8pPr>
            <a:lvl9pPr indent="-298450" lvl="8" marL="4114800" algn="l">
              <a:lnSpc>
                <a:spcPct val="115000"/>
              </a:lnSpc>
              <a:spcBef>
                <a:spcPts val="0"/>
              </a:spcBef>
              <a:spcAft>
                <a:spcPts val="0"/>
              </a:spcAft>
              <a:buClr>
                <a:schemeClr val="dk1"/>
              </a:buClr>
              <a:buSzPts val="1100"/>
              <a:buChar char="■"/>
              <a:defRPr/>
            </a:lvl9pPr>
          </a:lstStyle>
          <a:p/>
        </p:txBody>
      </p:sp>
      <p:sp>
        <p:nvSpPr>
          <p:cNvPr id="276" name="Google Shape;276;p55"/>
          <p:cNvSpPr txBox="1"/>
          <p:nvPr>
            <p:ph idx="8" type="body"/>
          </p:nvPr>
        </p:nvSpPr>
        <p:spPr>
          <a:xfrm>
            <a:off x="4224608" y="2797117"/>
            <a:ext cx="3387017" cy="524306"/>
          </a:xfrm>
          <a:prstGeom prst="rect">
            <a:avLst/>
          </a:prstGeom>
          <a:noFill/>
          <a:ln>
            <a:noFill/>
          </a:ln>
        </p:spPr>
        <p:txBody>
          <a:bodyPr anchorCtr="0" anchor="t" bIns="91425" lIns="91425" spcFirstLastPara="1" rIns="91425" wrap="square" tIns="0">
            <a:noAutofit/>
          </a:bodyPr>
          <a:lstStyle>
            <a:lvl1pPr indent="-228600" lvl="0" marL="457200" algn="l">
              <a:lnSpc>
                <a:spcPct val="100000"/>
              </a:lnSpc>
              <a:spcBef>
                <a:spcPts val="1600"/>
              </a:spcBef>
              <a:spcAft>
                <a:spcPts val="0"/>
              </a:spcAft>
              <a:buSzPts val="1100"/>
              <a:buFont typeface="Arial"/>
              <a:buNone/>
              <a:defRPr b="1" i="0" sz="1800">
                <a:solidFill>
                  <a:schemeClr val="dk1"/>
                </a:solidFill>
                <a:latin typeface="Ultra"/>
                <a:ea typeface="Ultra"/>
                <a:cs typeface="Ultra"/>
                <a:sym typeface="Ultra"/>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Clr>
                <a:schemeClr val="dk1"/>
              </a:buClr>
              <a:buSzPts val="1100"/>
              <a:buChar char="■"/>
              <a:defRPr/>
            </a:lvl6pPr>
            <a:lvl7pPr indent="-298450" lvl="6" marL="3200400" algn="l">
              <a:lnSpc>
                <a:spcPct val="115000"/>
              </a:lnSpc>
              <a:spcBef>
                <a:spcPts val="0"/>
              </a:spcBef>
              <a:spcAft>
                <a:spcPts val="0"/>
              </a:spcAft>
              <a:buClr>
                <a:schemeClr val="dk1"/>
              </a:buClr>
              <a:buSzPts val="1100"/>
              <a:buChar char="●"/>
              <a:defRPr/>
            </a:lvl7pPr>
            <a:lvl8pPr indent="-298450" lvl="7" marL="3657600" algn="l">
              <a:lnSpc>
                <a:spcPct val="115000"/>
              </a:lnSpc>
              <a:spcBef>
                <a:spcPts val="0"/>
              </a:spcBef>
              <a:spcAft>
                <a:spcPts val="0"/>
              </a:spcAft>
              <a:buClr>
                <a:schemeClr val="dk1"/>
              </a:buClr>
              <a:buSzPts val="1100"/>
              <a:buChar char="○"/>
              <a:defRPr/>
            </a:lvl8pPr>
            <a:lvl9pPr indent="-298450" lvl="8" marL="4114800" algn="l">
              <a:lnSpc>
                <a:spcPct val="115000"/>
              </a:lnSpc>
              <a:spcBef>
                <a:spcPts val="0"/>
              </a:spcBef>
              <a:spcAft>
                <a:spcPts val="0"/>
              </a:spcAft>
              <a:buClr>
                <a:schemeClr val="dk1"/>
              </a:buClr>
              <a:buSzPts val="1100"/>
              <a:buChar char="■"/>
              <a:defRPr/>
            </a:lvl9pPr>
          </a:lstStyle>
          <a:p/>
        </p:txBody>
      </p:sp>
      <p:sp>
        <p:nvSpPr>
          <p:cNvPr id="277" name="Google Shape;277;p55"/>
          <p:cNvSpPr txBox="1"/>
          <p:nvPr>
            <p:ph idx="9" type="body"/>
          </p:nvPr>
        </p:nvSpPr>
        <p:spPr>
          <a:xfrm>
            <a:off x="7947848" y="2797117"/>
            <a:ext cx="3387017" cy="524306"/>
          </a:xfrm>
          <a:prstGeom prst="rect">
            <a:avLst/>
          </a:prstGeom>
          <a:noFill/>
          <a:ln>
            <a:noFill/>
          </a:ln>
        </p:spPr>
        <p:txBody>
          <a:bodyPr anchorCtr="0" anchor="t" bIns="91425" lIns="91425" spcFirstLastPara="1" rIns="91425" wrap="square" tIns="0">
            <a:noAutofit/>
          </a:bodyPr>
          <a:lstStyle>
            <a:lvl1pPr indent="-228600" lvl="0" marL="457200" algn="l">
              <a:lnSpc>
                <a:spcPct val="100000"/>
              </a:lnSpc>
              <a:spcBef>
                <a:spcPts val="1600"/>
              </a:spcBef>
              <a:spcAft>
                <a:spcPts val="0"/>
              </a:spcAft>
              <a:buSzPts val="1100"/>
              <a:buFont typeface="Arial"/>
              <a:buNone/>
              <a:defRPr b="1" i="0" sz="1800">
                <a:solidFill>
                  <a:schemeClr val="dk1"/>
                </a:solidFill>
                <a:latin typeface="Ultra"/>
                <a:ea typeface="Ultra"/>
                <a:cs typeface="Ultra"/>
                <a:sym typeface="Ultra"/>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Clr>
                <a:schemeClr val="dk1"/>
              </a:buClr>
              <a:buSzPts val="1100"/>
              <a:buChar char="■"/>
              <a:defRPr/>
            </a:lvl6pPr>
            <a:lvl7pPr indent="-298450" lvl="6" marL="3200400" algn="l">
              <a:lnSpc>
                <a:spcPct val="115000"/>
              </a:lnSpc>
              <a:spcBef>
                <a:spcPts val="0"/>
              </a:spcBef>
              <a:spcAft>
                <a:spcPts val="0"/>
              </a:spcAft>
              <a:buClr>
                <a:schemeClr val="dk1"/>
              </a:buClr>
              <a:buSzPts val="1100"/>
              <a:buChar char="●"/>
              <a:defRPr/>
            </a:lvl7pPr>
            <a:lvl8pPr indent="-298450" lvl="7" marL="3657600" algn="l">
              <a:lnSpc>
                <a:spcPct val="115000"/>
              </a:lnSpc>
              <a:spcBef>
                <a:spcPts val="0"/>
              </a:spcBef>
              <a:spcAft>
                <a:spcPts val="0"/>
              </a:spcAft>
              <a:buClr>
                <a:schemeClr val="dk1"/>
              </a:buClr>
              <a:buSzPts val="1100"/>
              <a:buChar char="○"/>
              <a:defRPr/>
            </a:lvl8pPr>
            <a:lvl9pPr indent="-298450" lvl="8" marL="4114800" algn="l">
              <a:lnSpc>
                <a:spcPct val="115000"/>
              </a:lnSpc>
              <a:spcBef>
                <a:spcPts val="0"/>
              </a:spcBef>
              <a:spcAft>
                <a:spcPts val="0"/>
              </a:spcAft>
              <a:buClr>
                <a:schemeClr val="dk1"/>
              </a:buClr>
              <a:buSzPts val="1100"/>
              <a:buChar char="■"/>
              <a:defRPr/>
            </a:lvl9pPr>
          </a:lstStyle>
          <a:p/>
        </p:txBody>
      </p:sp>
      <p:sp>
        <p:nvSpPr>
          <p:cNvPr id="278" name="Google Shape;278;p55"/>
          <p:cNvSpPr/>
          <p:nvPr/>
        </p:nvSpPr>
        <p:spPr>
          <a:xfrm>
            <a:off x="22860" y="1237650"/>
            <a:ext cx="12192000" cy="446985"/>
          </a:xfrm>
          <a:custGeom>
            <a:rect b="b" l="l" r="r" t="t"/>
            <a:pathLst>
              <a:path extrusionOk="0" h="447040" w="12193508">
                <a:moveTo>
                  <a:pt x="12193509" y="0"/>
                </a:moveTo>
                <a:lnTo>
                  <a:pt x="12193509" y="447040"/>
                </a:lnTo>
                <a:lnTo>
                  <a:pt x="0" y="447040"/>
                </a:lnTo>
                <a:cubicBezTo>
                  <a:pt x="4502590" y="0"/>
                  <a:pt x="9572078" y="0"/>
                  <a:pt x="12193509" y="0"/>
                </a:cubicBezTo>
              </a:path>
            </a:pathLst>
          </a:custGeom>
          <a:solidFill>
            <a:srgbClr val="D5E1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a:solidFill>
                <a:schemeClr val="lt1"/>
              </a:solidFill>
              <a:latin typeface="Ultra"/>
              <a:ea typeface="Ultra"/>
              <a:cs typeface="Ultra"/>
              <a:sym typeface="Ultra"/>
            </a:endParaRPr>
          </a:p>
        </p:txBody>
      </p:sp>
      <p:sp>
        <p:nvSpPr>
          <p:cNvPr id="279" name="Google Shape;279;p55"/>
          <p:cNvSpPr txBox="1"/>
          <p:nvPr>
            <p:ph idx="12" type="sldNum"/>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900">
                <a:solidFill>
                  <a:schemeClr val="dk1"/>
                </a:solidFill>
                <a:latin typeface="Ultra"/>
                <a:ea typeface="Ultra"/>
                <a:cs typeface="Ultra"/>
                <a:sym typeface="Ultra"/>
              </a:defRPr>
            </a:lvl1pPr>
            <a:lvl2pPr indent="0" lvl="1" marL="0" algn="r">
              <a:spcBef>
                <a:spcPts val="0"/>
              </a:spcBef>
              <a:buNone/>
              <a:defRPr b="1" i="0" sz="900">
                <a:solidFill>
                  <a:schemeClr val="dk1"/>
                </a:solidFill>
                <a:latin typeface="Ultra"/>
                <a:ea typeface="Ultra"/>
                <a:cs typeface="Ultra"/>
                <a:sym typeface="Ultra"/>
              </a:defRPr>
            </a:lvl2pPr>
            <a:lvl3pPr indent="0" lvl="2" marL="0" algn="r">
              <a:spcBef>
                <a:spcPts val="0"/>
              </a:spcBef>
              <a:buNone/>
              <a:defRPr b="1" i="0" sz="900">
                <a:solidFill>
                  <a:schemeClr val="dk1"/>
                </a:solidFill>
                <a:latin typeface="Ultra"/>
                <a:ea typeface="Ultra"/>
                <a:cs typeface="Ultra"/>
                <a:sym typeface="Ultra"/>
              </a:defRPr>
            </a:lvl3pPr>
            <a:lvl4pPr indent="0" lvl="3" marL="0" algn="r">
              <a:spcBef>
                <a:spcPts val="0"/>
              </a:spcBef>
              <a:buNone/>
              <a:defRPr b="1" i="0" sz="900">
                <a:solidFill>
                  <a:schemeClr val="dk1"/>
                </a:solidFill>
                <a:latin typeface="Ultra"/>
                <a:ea typeface="Ultra"/>
                <a:cs typeface="Ultra"/>
                <a:sym typeface="Ultra"/>
              </a:defRPr>
            </a:lvl4pPr>
            <a:lvl5pPr indent="0" lvl="4" marL="0" algn="r">
              <a:spcBef>
                <a:spcPts val="0"/>
              </a:spcBef>
              <a:buNone/>
              <a:defRPr b="1" i="0" sz="900">
                <a:solidFill>
                  <a:schemeClr val="dk1"/>
                </a:solidFill>
                <a:latin typeface="Ultra"/>
                <a:ea typeface="Ultra"/>
                <a:cs typeface="Ultra"/>
                <a:sym typeface="Ultra"/>
              </a:defRPr>
            </a:lvl5pPr>
            <a:lvl6pPr indent="0" lvl="5" marL="0" algn="r">
              <a:spcBef>
                <a:spcPts val="0"/>
              </a:spcBef>
              <a:buNone/>
              <a:defRPr b="1" i="0" sz="900">
                <a:solidFill>
                  <a:schemeClr val="dk1"/>
                </a:solidFill>
                <a:latin typeface="Ultra"/>
                <a:ea typeface="Ultra"/>
                <a:cs typeface="Ultra"/>
                <a:sym typeface="Ultra"/>
              </a:defRPr>
            </a:lvl6pPr>
            <a:lvl7pPr indent="0" lvl="6" marL="0" algn="r">
              <a:spcBef>
                <a:spcPts val="0"/>
              </a:spcBef>
              <a:buNone/>
              <a:defRPr b="1" i="0" sz="900">
                <a:solidFill>
                  <a:schemeClr val="dk1"/>
                </a:solidFill>
                <a:latin typeface="Ultra"/>
                <a:ea typeface="Ultra"/>
                <a:cs typeface="Ultra"/>
                <a:sym typeface="Ultra"/>
              </a:defRPr>
            </a:lvl7pPr>
            <a:lvl8pPr indent="0" lvl="7" marL="0" algn="r">
              <a:spcBef>
                <a:spcPts val="0"/>
              </a:spcBef>
              <a:buNone/>
              <a:defRPr b="1" i="0" sz="900">
                <a:solidFill>
                  <a:schemeClr val="dk1"/>
                </a:solidFill>
                <a:latin typeface="Ultra"/>
                <a:ea typeface="Ultra"/>
                <a:cs typeface="Ultra"/>
                <a:sym typeface="Ultra"/>
              </a:defRPr>
            </a:lvl8pPr>
            <a:lvl9pPr indent="0" lvl="8" marL="0" algn="r">
              <a:spcBef>
                <a:spcPts val="0"/>
              </a:spcBef>
              <a:buNone/>
              <a:defRPr b="1" i="0" sz="900">
                <a:solidFill>
                  <a:schemeClr val="dk1"/>
                </a:solidFill>
                <a:latin typeface="Ultra"/>
                <a:ea typeface="Ultra"/>
                <a:cs typeface="Ultra"/>
                <a:sym typeface="Ultra"/>
              </a:defRPr>
            </a:lvl9pPr>
          </a:lstStyle>
          <a:p>
            <a:pPr indent="0" lvl="0" marL="0" rtl="0" algn="r">
              <a:spcBef>
                <a:spcPts val="0"/>
              </a:spcBef>
              <a:spcAft>
                <a:spcPts val="0"/>
              </a:spcAft>
              <a:buNone/>
            </a:pPr>
            <a:fld id="{00000000-1234-1234-1234-123412341234}" type="slidenum">
              <a:rPr lang="en-US"/>
              <a:t>‹#›</a:t>
            </a:fld>
            <a:endParaRPr/>
          </a:p>
        </p:txBody>
      </p:sp>
      <p:pic>
        <p:nvPicPr>
          <p:cNvPr id="280" name="Google Shape;280;p55"/>
          <p:cNvPicPr preferRelativeResize="0"/>
          <p:nvPr/>
        </p:nvPicPr>
        <p:blipFill rotWithShape="1">
          <a:blip r:embed="rId2">
            <a:alphaModFix/>
          </a:blip>
          <a:srcRect b="0" l="0" r="0" t="0"/>
          <a:stretch/>
        </p:blipFill>
        <p:spPr>
          <a:xfrm>
            <a:off x="502920" y="6233189"/>
            <a:ext cx="293146" cy="334712"/>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Three images slide 1" showMasterSp="0">
  <p:cSld name="4 stat layout">
    <p:spTree>
      <p:nvGrpSpPr>
        <p:cNvPr id="281" name="Shape 281"/>
        <p:cNvGrpSpPr/>
        <p:nvPr/>
      </p:nvGrpSpPr>
      <p:grpSpPr>
        <a:xfrm>
          <a:off x="0" y="0"/>
          <a:ext cx="0" cy="0"/>
          <a:chOff x="0" y="0"/>
          <a:chExt cx="0" cy="0"/>
        </a:xfrm>
      </p:grpSpPr>
      <p:sp>
        <p:nvSpPr>
          <p:cNvPr id="282" name="Google Shape;282;p56"/>
          <p:cNvSpPr/>
          <p:nvPr/>
        </p:nvSpPr>
        <p:spPr>
          <a:xfrm>
            <a:off x="0" y="1677211"/>
            <a:ext cx="12192000" cy="5180790"/>
          </a:xfrm>
          <a:prstGeom prst="rect">
            <a:avLst/>
          </a:prstGeom>
          <a:solidFill>
            <a:srgbClr val="D5E1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a:solidFill>
                <a:schemeClr val="lt1"/>
              </a:solidFill>
              <a:latin typeface="Ultra"/>
              <a:ea typeface="Ultra"/>
              <a:cs typeface="Ultra"/>
              <a:sym typeface="Ultra"/>
            </a:endParaRPr>
          </a:p>
        </p:txBody>
      </p:sp>
      <p:sp>
        <p:nvSpPr>
          <p:cNvPr id="283" name="Google Shape;283;p56"/>
          <p:cNvSpPr txBox="1"/>
          <p:nvPr>
            <p:ph type="title"/>
          </p:nvPr>
        </p:nvSpPr>
        <p:spPr>
          <a:xfrm>
            <a:off x="501566" y="110828"/>
            <a:ext cx="10849365" cy="1138611"/>
          </a:xfrm>
          <a:prstGeom prst="rect">
            <a:avLst/>
          </a:prstGeom>
          <a:noFill/>
          <a:ln>
            <a:noFill/>
          </a:ln>
        </p:spPr>
        <p:txBody>
          <a:bodyPr anchorCtr="0" anchor="b" bIns="91425" lIns="91425" spcFirstLastPara="1" rIns="91425" wrap="square" tIns="91425">
            <a:noAutofit/>
          </a:bodyPr>
          <a:lstStyle>
            <a:lvl1pPr lvl="0" algn="l">
              <a:lnSpc>
                <a:spcPct val="90000"/>
              </a:lnSpc>
              <a:spcBef>
                <a:spcPts val="0"/>
              </a:spcBef>
              <a:spcAft>
                <a:spcPts val="0"/>
              </a:spcAft>
              <a:buClr>
                <a:schemeClr val="dk1"/>
              </a:buClr>
              <a:buSzPts val="28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4" name="Google Shape;284;p56"/>
          <p:cNvSpPr txBox="1"/>
          <p:nvPr>
            <p:ph idx="1" type="body"/>
          </p:nvPr>
        </p:nvSpPr>
        <p:spPr>
          <a:xfrm>
            <a:off x="501367" y="2113285"/>
            <a:ext cx="2502800" cy="731520"/>
          </a:xfrm>
          <a:prstGeom prst="rect">
            <a:avLst/>
          </a:prstGeom>
          <a:noFill/>
          <a:ln>
            <a:noFill/>
          </a:ln>
        </p:spPr>
        <p:txBody>
          <a:bodyPr anchorCtr="0" anchor="ctr" bIns="45700" lIns="91425" spcFirstLastPara="1" rIns="91425" wrap="square" tIns="45700">
            <a:noAutofit/>
          </a:bodyPr>
          <a:lstStyle>
            <a:lvl1pPr indent="-228600" lvl="0" marL="457200" algn="l">
              <a:lnSpc>
                <a:spcPct val="95000"/>
              </a:lnSpc>
              <a:spcBef>
                <a:spcPts val="1600"/>
              </a:spcBef>
              <a:spcAft>
                <a:spcPts val="0"/>
              </a:spcAft>
              <a:buSzPts val="5400"/>
              <a:buNone/>
              <a:defRPr b="0" i="0" sz="5400" u="none" cap="none" strike="noStrike">
                <a:solidFill>
                  <a:schemeClr val="dk1"/>
                </a:solidFill>
                <a:latin typeface="Arial"/>
                <a:ea typeface="Arial"/>
                <a:cs typeface="Arial"/>
                <a:sym typeface="Arial"/>
              </a:defRPr>
            </a:lvl1pPr>
            <a:lvl2pPr indent="-228600" lvl="1" marL="914400" algn="l">
              <a:lnSpc>
                <a:spcPct val="100000"/>
              </a:lnSpc>
              <a:spcBef>
                <a:spcPts val="500"/>
              </a:spcBef>
              <a:spcAft>
                <a:spcPts val="0"/>
              </a:spcAft>
              <a:buSzPts val="16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5" name="Google Shape;285;p56"/>
          <p:cNvSpPr txBox="1"/>
          <p:nvPr>
            <p:ph idx="2" type="body"/>
          </p:nvPr>
        </p:nvSpPr>
        <p:spPr>
          <a:xfrm>
            <a:off x="501369" y="3883515"/>
            <a:ext cx="2502800" cy="1789712"/>
          </a:xfrm>
          <a:prstGeom prst="rect">
            <a:avLst/>
          </a:prstGeom>
          <a:noFill/>
          <a:ln>
            <a:noFill/>
          </a:ln>
        </p:spPr>
        <p:txBody>
          <a:bodyPr anchorCtr="0" anchor="t" bIns="91425" lIns="91425" spcFirstLastPara="1" rIns="91425" wrap="square" tIns="0">
            <a:noAutofit/>
          </a:bodyPr>
          <a:lstStyle>
            <a:lvl1pPr indent="-228600" lvl="0" marL="457200" algn="l">
              <a:lnSpc>
                <a:spcPct val="100000"/>
              </a:lnSpc>
              <a:spcBef>
                <a:spcPts val="1600"/>
              </a:spcBef>
              <a:spcAft>
                <a:spcPts val="0"/>
              </a:spcAft>
              <a:buSzPts val="1100"/>
              <a:buFont typeface="Arial"/>
              <a:buNone/>
              <a:defRPr b="0" i="0" sz="1600">
                <a:solidFill>
                  <a:schemeClr val="dk1"/>
                </a:solidFill>
                <a:latin typeface="Ultra"/>
                <a:ea typeface="Ultra"/>
                <a:cs typeface="Ultra"/>
                <a:sym typeface="Ultra"/>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Clr>
                <a:schemeClr val="dk1"/>
              </a:buClr>
              <a:buSzPts val="1100"/>
              <a:buChar char="■"/>
              <a:defRPr/>
            </a:lvl6pPr>
            <a:lvl7pPr indent="-298450" lvl="6" marL="3200400" algn="l">
              <a:lnSpc>
                <a:spcPct val="115000"/>
              </a:lnSpc>
              <a:spcBef>
                <a:spcPts val="0"/>
              </a:spcBef>
              <a:spcAft>
                <a:spcPts val="0"/>
              </a:spcAft>
              <a:buClr>
                <a:schemeClr val="dk1"/>
              </a:buClr>
              <a:buSzPts val="1100"/>
              <a:buChar char="●"/>
              <a:defRPr/>
            </a:lvl7pPr>
            <a:lvl8pPr indent="-298450" lvl="7" marL="3657600" algn="l">
              <a:lnSpc>
                <a:spcPct val="115000"/>
              </a:lnSpc>
              <a:spcBef>
                <a:spcPts val="0"/>
              </a:spcBef>
              <a:spcAft>
                <a:spcPts val="0"/>
              </a:spcAft>
              <a:buClr>
                <a:schemeClr val="dk1"/>
              </a:buClr>
              <a:buSzPts val="1100"/>
              <a:buChar char="○"/>
              <a:defRPr/>
            </a:lvl8pPr>
            <a:lvl9pPr indent="-298450" lvl="8" marL="4114800" algn="l">
              <a:lnSpc>
                <a:spcPct val="115000"/>
              </a:lnSpc>
              <a:spcBef>
                <a:spcPts val="0"/>
              </a:spcBef>
              <a:spcAft>
                <a:spcPts val="0"/>
              </a:spcAft>
              <a:buClr>
                <a:schemeClr val="dk1"/>
              </a:buClr>
              <a:buSzPts val="1100"/>
              <a:buChar char="■"/>
              <a:defRPr/>
            </a:lvl9pPr>
          </a:lstStyle>
          <a:p/>
        </p:txBody>
      </p:sp>
      <p:sp>
        <p:nvSpPr>
          <p:cNvPr id="286" name="Google Shape;286;p56"/>
          <p:cNvSpPr txBox="1"/>
          <p:nvPr>
            <p:ph idx="3" type="body"/>
          </p:nvPr>
        </p:nvSpPr>
        <p:spPr>
          <a:xfrm>
            <a:off x="3252993" y="2113285"/>
            <a:ext cx="2502800" cy="731520"/>
          </a:xfrm>
          <a:prstGeom prst="rect">
            <a:avLst/>
          </a:prstGeom>
          <a:noFill/>
          <a:ln>
            <a:noFill/>
          </a:ln>
        </p:spPr>
        <p:txBody>
          <a:bodyPr anchorCtr="0" anchor="ctr" bIns="45700" lIns="91425" spcFirstLastPara="1" rIns="91425" wrap="square" tIns="45700">
            <a:noAutofit/>
          </a:bodyPr>
          <a:lstStyle>
            <a:lvl1pPr indent="-228600" lvl="0" marL="457200" algn="l">
              <a:lnSpc>
                <a:spcPct val="95000"/>
              </a:lnSpc>
              <a:spcBef>
                <a:spcPts val="1600"/>
              </a:spcBef>
              <a:spcAft>
                <a:spcPts val="0"/>
              </a:spcAft>
              <a:buSzPts val="5400"/>
              <a:buNone/>
              <a:defRPr b="0" i="0" sz="5400" u="none" cap="none" strike="noStrike">
                <a:solidFill>
                  <a:schemeClr val="dk1"/>
                </a:solidFill>
                <a:latin typeface="Arial"/>
                <a:ea typeface="Arial"/>
                <a:cs typeface="Arial"/>
                <a:sym typeface="Arial"/>
              </a:defRPr>
            </a:lvl1pPr>
            <a:lvl2pPr indent="-228600" lvl="1" marL="914400" algn="l">
              <a:lnSpc>
                <a:spcPct val="100000"/>
              </a:lnSpc>
              <a:spcBef>
                <a:spcPts val="500"/>
              </a:spcBef>
              <a:spcAft>
                <a:spcPts val="0"/>
              </a:spcAft>
              <a:buSzPts val="16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7" name="Google Shape;287;p56"/>
          <p:cNvSpPr txBox="1"/>
          <p:nvPr>
            <p:ph idx="4" type="body"/>
          </p:nvPr>
        </p:nvSpPr>
        <p:spPr>
          <a:xfrm>
            <a:off x="3252995" y="3883515"/>
            <a:ext cx="2502800" cy="1789712"/>
          </a:xfrm>
          <a:prstGeom prst="rect">
            <a:avLst/>
          </a:prstGeom>
          <a:noFill/>
          <a:ln>
            <a:noFill/>
          </a:ln>
        </p:spPr>
        <p:txBody>
          <a:bodyPr anchorCtr="0" anchor="t" bIns="91425" lIns="91425" spcFirstLastPara="1" rIns="91425" wrap="square" tIns="0">
            <a:noAutofit/>
          </a:bodyPr>
          <a:lstStyle>
            <a:lvl1pPr indent="-228600" lvl="0" marL="457200" algn="l">
              <a:lnSpc>
                <a:spcPct val="100000"/>
              </a:lnSpc>
              <a:spcBef>
                <a:spcPts val="1600"/>
              </a:spcBef>
              <a:spcAft>
                <a:spcPts val="0"/>
              </a:spcAft>
              <a:buSzPts val="1100"/>
              <a:buFont typeface="Arial"/>
              <a:buNone/>
              <a:defRPr b="0" i="0" sz="1600">
                <a:solidFill>
                  <a:schemeClr val="dk1"/>
                </a:solidFill>
                <a:latin typeface="Ultra"/>
                <a:ea typeface="Ultra"/>
                <a:cs typeface="Ultra"/>
                <a:sym typeface="Ultra"/>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Clr>
                <a:schemeClr val="dk1"/>
              </a:buClr>
              <a:buSzPts val="1100"/>
              <a:buChar char="■"/>
              <a:defRPr/>
            </a:lvl6pPr>
            <a:lvl7pPr indent="-298450" lvl="6" marL="3200400" algn="l">
              <a:lnSpc>
                <a:spcPct val="115000"/>
              </a:lnSpc>
              <a:spcBef>
                <a:spcPts val="0"/>
              </a:spcBef>
              <a:spcAft>
                <a:spcPts val="0"/>
              </a:spcAft>
              <a:buClr>
                <a:schemeClr val="dk1"/>
              </a:buClr>
              <a:buSzPts val="1100"/>
              <a:buChar char="●"/>
              <a:defRPr/>
            </a:lvl7pPr>
            <a:lvl8pPr indent="-298450" lvl="7" marL="3657600" algn="l">
              <a:lnSpc>
                <a:spcPct val="115000"/>
              </a:lnSpc>
              <a:spcBef>
                <a:spcPts val="0"/>
              </a:spcBef>
              <a:spcAft>
                <a:spcPts val="0"/>
              </a:spcAft>
              <a:buClr>
                <a:schemeClr val="dk1"/>
              </a:buClr>
              <a:buSzPts val="1100"/>
              <a:buChar char="○"/>
              <a:defRPr/>
            </a:lvl8pPr>
            <a:lvl9pPr indent="-298450" lvl="8" marL="4114800" algn="l">
              <a:lnSpc>
                <a:spcPct val="115000"/>
              </a:lnSpc>
              <a:spcBef>
                <a:spcPts val="0"/>
              </a:spcBef>
              <a:spcAft>
                <a:spcPts val="0"/>
              </a:spcAft>
              <a:buClr>
                <a:schemeClr val="dk1"/>
              </a:buClr>
              <a:buSzPts val="1100"/>
              <a:buChar char="■"/>
              <a:defRPr/>
            </a:lvl9pPr>
          </a:lstStyle>
          <a:p/>
        </p:txBody>
      </p:sp>
      <p:sp>
        <p:nvSpPr>
          <p:cNvPr id="288" name="Google Shape;288;p56"/>
          <p:cNvSpPr txBox="1"/>
          <p:nvPr>
            <p:ph idx="5" type="body"/>
          </p:nvPr>
        </p:nvSpPr>
        <p:spPr>
          <a:xfrm>
            <a:off x="6003411" y="2113285"/>
            <a:ext cx="2502800" cy="731520"/>
          </a:xfrm>
          <a:prstGeom prst="rect">
            <a:avLst/>
          </a:prstGeom>
          <a:noFill/>
          <a:ln>
            <a:noFill/>
          </a:ln>
        </p:spPr>
        <p:txBody>
          <a:bodyPr anchorCtr="0" anchor="ctr" bIns="45700" lIns="91425" spcFirstLastPara="1" rIns="91425" wrap="square" tIns="45700">
            <a:noAutofit/>
          </a:bodyPr>
          <a:lstStyle>
            <a:lvl1pPr indent="-228600" lvl="0" marL="457200" algn="l">
              <a:lnSpc>
                <a:spcPct val="95000"/>
              </a:lnSpc>
              <a:spcBef>
                <a:spcPts val="1600"/>
              </a:spcBef>
              <a:spcAft>
                <a:spcPts val="0"/>
              </a:spcAft>
              <a:buSzPts val="5400"/>
              <a:buNone/>
              <a:defRPr b="0" i="0" sz="5400" u="none" cap="none" strike="noStrike">
                <a:solidFill>
                  <a:schemeClr val="dk1"/>
                </a:solidFill>
                <a:latin typeface="Arial"/>
                <a:ea typeface="Arial"/>
                <a:cs typeface="Arial"/>
                <a:sym typeface="Arial"/>
              </a:defRPr>
            </a:lvl1pPr>
            <a:lvl2pPr indent="-228600" lvl="1" marL="914400" algn="l">
              <a:lnSpc>
                <a:spcPct val="100000"/>
              </a:lnSpc>
              <a:spcBef>
                <a:spcPts val="500"/>
              </a:spcBef>
              <a:spcAft>
                <a:spcPts val="0"/>
              </a:spcAft>
              <a:buSzPts val="16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9" name="Google Shape;289;p56"/>
          <p:cNvSpPr txBox="1"/>
          <p:nvPr>
            <p:ph idx="6" type="body"/>
          </p:nvPr>
        </p:nvSpPr>
        <p:spPr>
          <a:xfrm>
            <a:off x="6003413" y="3883515"/>
            <a:ext cx="2502800" cy="1789712"/>
          </a:xfrm>
          <a:prstGeom prst="rect">
            <a:avLst/>
          </a:prstGeom>
          <a:noFill/>
          <a:ln>
            <a:noFill/>
          </a:ln>
        </p:spPr>
        <p:txBody>
          <a:bodyPr anchorCtr="0" anchor="t" bIns="91425" lIns="91425" spcFirstLastPara="1" rIns="91425" wrap="square" tIns="0">
            <a:noAutofit/>
          </a:bodyPr>
          <a:lstStyle>
            <a:lvl1pPr indent="-228600" lvl="0" marL="457200" algn="l">
              <a:lnSpc>
                <a:spcPct val="100000"/>
              </a:lnSpc>
              <a:spcBef>
                <a:spcPts val="1600"/>
              </a:spcBef>
              <a:spcAft>
                <a:spcPts val="0"/>
              </a:spcAft>
              <a:buSzPts val="1100"/>
              <a:buFont typeface="Arial"/>
              <a:buNone/>
              <a:defRPr b="0" i="0" sz="1600">
                <a:solidFill>
                  <a:schemeClr val="dk1"/>
                </a:solidFill>
                <a:latin typeface="Ultra"/>
                <a:ea typeface="Ultra"/>
                <a:cs typeface="Ultra"/>
                <a:sym typeface="Ultra"/>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Clr>
                <a:schemeClr val="dk1"/>
              </a:buClr>
              <a:buSzPts val="1100"/>
              <a:buChar char="■"/>
              <a:defRPr/>
            </a:lvl6pPr>
            <a:lvl7pPr indent="-298450" lvl="6" marL="3200400" algn="l">
              <a:lnSpc>
                <a:spcPct val="115000"/>
              </a:lnSpc>
              <a:spcBef>
                <a:spcPts val="0"/>
              </a:spcBef>
              <a:spcAft>
                <a:spcPts val="0"/>
              </a:spcAft>
              <a:buClr>
                <a:schemeClr val="dk1"/>
              </a:buClr>
              <a:buSzPts val="1100"/>
              <a:buChar char="●"/>
              <a:defRPr/>
            </a:lvl7pPr>
            <a:lvl8pPr indent="-298450" lvl="7" marL="3657600" algn="l">
              <a:lnSpc>
                <a:spcPct val="115000"/>
              </a:lnSpc>
              <a:spcBef>
                <a:spcPts val="0"/>
              </a:spcBef>
              <a:spcAft>
                <a:spcPts val="0"/>
              </a:spcAft>
              <a:buClr>
                <a:schemeClr val="dk1"/>
              </a:buClr>
              <a:buSzPts val="1100"/>
              <a:buChar char="○"/>
              <a:defRPr/>
            </a:lvl8pPr>
            <a:lvl9pPr indent="-298450" lvl="8" marL="4114800" algn="l">
              <a:lnSpc>
                <a:spcPct val="115000"/>
              </a:lnSpc>
              <a:spcBef>
                <a:spcPts val="0"/>
              </a:spcBef>
              <a:spcAft>
                <a:spcPts val="0"/>
              </a:spcAft>
              <a:buClr>
                <a:schemeClr val="dk1"/>
              </a:buClr>
              <a:buSzPts val="1100"/>
              <a:buChar char="■"/>
              <a:defRPr/>
            </a:lvl9pPr>
          </a:lstStyle>
          <a:p/>
        </p:txBody>
      </p:sp>
      <p:sp>
        <p:nvSpPr>
          <p:cNvPr id="290" name="Google Shape;290;p56"/>
          <p:cNvSpPr txBox="1"/>
          <p:nvPr>
            <p:ph idx="7" type="body"/>
          </p:nvPr>
        </p:nvSpPr>
        <p:spPr>
          <a:xfrm>
            <a:off x="8753827" y="2113285"/>
            <a:ext cx="2502800" cy="731520"/>
          </a:xfrm>
          <a:prstGeom prst="rect">
            <a:avLst/>
          </a:prstGeom>
          <a:noFill/>
          <a:ln>
            <a:noFill/>
          </a:ln>
        </p:spPr>
        <p:txBody>
          <a:bodyPr anchorCtr="0" anchor="ctr" bIns="45700" lIns="91425" spcFirstLastPara="1" rIns="91425" wrap="square" tIns="45700">
            <a:noAutofit/>
          </a:bodyPr>
          <a:lstStyle>
            <a:lvl1pPr indent="-228600" lvl="0" marL="457200" algn="l">
              <a:lnSpc>
                <a:spcPct val="95000"/>
              </a:lnSpc>
              <a:spcBef>
                <a:spcPts val="1600"/>
              </a:spcBef>
              <a:spcAft>
                <a:spcPts val="0"/>
              </a:spcAft>
              <a:buSzPts val="5400"/>
              <a:buNone/>
              <a:defRPr b="0" i="0" sz="5400" u="none" cap="none" strike="noStrike">
                <a:solidFill>
                  <a:schemeClr val="dk1"/>
                </a:solidFill>
                <a:latin typeface="Arial"/>
                <a:ea typeface="Arial"/>
                <a:cs typeface="Arial"/>
                <a:sym typeface="Arial"/>
              </a:defRPr>
            </a:lvl1pPr>
            <a:lvl2pPr indent="-228600" lvl="1" marL="914400" algn="l">
              <a:lnSpc>
                <a:spcPct val="100000"/>
              </a:lnSpc>
              <a:spcBef>
                <a:spcPts val="500"/>
              </a:spcBef>
              <a:spcAft>
                <a:spcPts val="0"/>
              </a:spcAft>
              <a:buSzPts val="16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1" name="Google Shape;291;p56"/>
          <p:cNvSpPr txBox="1"/>
          <p:nvPr>
            <p:ph idx="8" type="body"/>
          </p:nvPr>
        </p:nvSpPr>
        <p:spPr>
          <a:xfrm>
            <a:off x="8753829" y="3883515"/>
            <a:ext cx="2502800" cy="1789712"/>
          </a:xfrm>
          <a:prstGeom prst="rect">
            <a:avLst/>
          </a:prstGeom>
          <a:noFill/>
          <a:ln>
            <a:noFill/>
          </a:ln>
        </p:spPr>
        <p:txBody>
          <a:bodyPr anchorCtr="0" anchor="t" bIns="91425" lIns="91425" spcFirstLastPara="1" rIns="91425" wrap="square" tIns="0">
            <a:noAutofit/>
          </a:bodyPr>
          <a:lstStyle>
            <a:lvl1pPr indent="-228600" lvl="0" marL="457200" algn="l">
              <a:lnSpc>
                <a:spcPct val="100000"/>
              </a:lnSpc>
              <a:spcBef>
                <a:spcPts val="1600"/>
              </a:spcBef>
              <a:spcAft>
                <a:spcPts val="0"/>
              </a:spcAft>
              <a:buSzPts val="1100"/>
              <a:buFont typeface="Arial"/>
              <a:buNone/>
              <a:defRPr b="0" i="0" sz="1600">
                <a:solidFill>
                  <a:schemeClr val="dk1"/>
                </a:solidFill>
                <a:latin typeface="Ultra"/>
                <a:ea typeface="Ultra"/>
                <a:cs typeface="Ultra"/>
                <a:sym typeface="Ultra"/>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Clr>
                <a:schemeClr val="dk1"/>
              </a:buClr>
              <a:buSzPts val="1100"/>
              <a:buChar char="■"/>
              <a:defRPr/>
            </a:lvl6pPr>
            <a:lvl7pPr indent="-298450" lvl="6" marL="3200400" algn="l">
              <a:lnSpc>
                <a:spcPct val="115000"/>
              </a:lnSpc>
              <a:spcBef>
                <a:spcPts val="0"/>
              </a:spcBef>
              <a:spcAft>
                <a:spcPts val="0"/>
              </a:spcAft>
              <a:buClr>
                <a:schemeClr val="dk1"/>
              </a:buClr>
              <a:buSzPts val="1100"/>
              <a:buChar char="●"/>
              <a:defRPr/>
            </a:lvl7pPr>
            <a:lvl8pPr indent="-298450" lvl="7" marL="3657600" algn="l">
              <a:lnSpc>
                <a:spcPct val="115000"/>
              </a:lnSpc>
              <a:spcBef>
                <a:spcPts val="0"/>
              </a:spcBef>
              <a:spcAft>
                <a:spcPts val="0"/>
              </a:spcAft>
              <a:buClr>
                <a:schemeClr val="dk1"/>
              </a:buClr>
              <a:buSzPts val="1100"/>
              <a:buChar char="○"/>
              <a:defRPr/>
            </a:lvl8pPr>
            <a:lvl9pPr indent="-298450" lvl="8" marL="4114800" algn="l">
              <a:lnSpc>
                <a:spcPct val="115000"/>
              </a:lnSpc>
              <a:spcBef>
                <a:spcPts val="0"/>
              </a:spcBef>
              <a:spcAft>
                <a:spcPts val="0"/>
              </a:spcAft>
              <a:buClr>
                <a:schemeClr val="dk1"/>
              </a:buClr>
              <a:buSzPts val="1100"/>
              <a:buChar char="■"/>
              <a:defRPr/>
            </a:lvl9pPr>
          </a:lstStyle>
          <a:p/>
        </p:txBody>
      </p:sp>
      <p:cxnSp>
        <p:nvCxnSpPr>
          <p:cNvPr id="292" name="Google Shape;292;p56"/>
          <p:cNvCxnSpPr/>
          <p:nvPr/>
        </p:nvCxnSpPr>
        <p:spPr>
          <a:xfrm>
            <a:off x="583100" y="3688469"/>
            <a:ext cx="2377440" cy="0"/>
          </a:xfrm>
          <a:prstGeom prst="straightConnector1">
            <a:avLst/>
          </a:prstGeom>
          <a:noFill/>
          <a:ln cap="flat" cmpd="sng" w="19050">
            <a:solidFill>
              <a:schemeClr val="dk1"/>
            </a:solidFill>
            <a:prstDash val="solid"/>
            <a:miter lim="800000"/>
            <a:headEnd len="sm" w="sm" type="none"/>
            <a:tailEnd len="sm" w="sm" type="none"/>
          </a:ln>
        </p:spPr>
      </p:cxnSp>
      <p:cxnSp>
        <p:nvCxnSpPr>
          <p:cNvPr id="293" name="Google Shape;293;p56"/>
          <p:cNvCxnSpPr/>
          <p:nvPr/>
        </p:nvCxnSpPr>
        <p:spPr>
          <a:xfrm>
            <a:off x="3334726" y="3688469"/>
            <a:ext cx="2377440" cy="0"/>
          </a:xfrm>
          <a:prstGeom prst="straightConnector1">
            <a:avLst/>
          </a:prstGeom>
          <a:noFill/>
          <a:ln cap="flat" cmpd="sng" w="19050">
            <a:solidFill>
              <a:schemeClr val="dk1"/>
            </a:solidFill>
            <a:prstDash val="solid"/>
            <a:miter lim="800000"/>
            <a:headEnd len="sm" w="sm" type="none"/>
            <a:tailEnd len="sm" w="sm" type="none"/>
          </a:ln>
        </p:spPr>
      </p:cxnSp>
      <p:cxnSp>
        <p:nvCxnSpPr>
          <p:cNvPr id="294" name="Google Shape;294;p56"/>
          <p:cNvCxnSpPr/>
          <p:nvPr/>
        </p:nvCxnSpPr>
        <p:spPr>
          <a:xfrm>
            <a:off x="6098662" y="3688469"/>
            <a:ext cx="2377440" cy="0"/>
          </a:xfrm>
          <a:prstGeom prst="straightConnector1">
            <a:avLst/>
          </a:prstGeom>
          <a:noFill/>
          <a:ln cap="flat" cmpd="sng" w="19050">
            <a:solidFill>
              <a:schemeClr val="dk1"/>
            </a:solidFill>
            <a:prstDash val="solid"/>
            <a:miter lim="800000"/>
            <a:headEnd len="sm" w="sm" type="none"/>
            <a:tailEnd len="sm" w="sm" type="none"/>
          </a:ln>
        </p:spPr>
      </p:cxnSp>
      <p:cxnSp>
        <p:nvCxnSpPr>
          <p:cNvPr id="295" name="Google Shape;295;p56"/>
          <p:cNvCxnSpPr/>
          <p:nvPr/>
        </p:nvCxnSpPr>
        <p:spPr>
          <a:xfrm>
            <a:off x="8847274" y="3688469"/>
            <a:ext cx="2377440" cy="0"/>
          </a:xfrm>
          <a:prstGeom prst="straightConnector1">
            <a:avLst/>
          </a:prstGeom>
          <a:noFill/>
          <a:ln cap="flat" cmpd="sng" w="19050">
            <a:solidFill>
              <a:schemeClr val="dk1"/>
            </a:solidFill>
            <a:prstDash val="solid"/>
            <a:miter lim="800000"/>
            <a:headEnd len="sm" w="sm" type="none"/>
            <a:tailEnd len="sm" w="sm" type="none"/>
          </a:ln>
        </p:spPr>
      </p:cxnSp>
      <p:sp>
        <p:nvSpPr>
          <p:cNvPr id="296" name="Google Shape;296;p56"/>
          <p:cNvSpPr txBox="1"/>
          <p:nvPr>
            <p:ph idx="9" type="body"/>
          </p:nvPr>
        </p:nvSpPr>
        <p:spPr>
          <a:xfrm>
            <a:off x="501369" y="2797117"/>
            <a:ext cx="2502800" cy="524306"/>
          </a:xfrm>
          <a:prstGeom prst="rect">
            <a:avLst/>
          </a:prstGeom>
          <a:noFill/>
          <a:ln>
            <a:noFill/>
          </a:ln>
        </p:spPr>
        <p:txBody>
          <a:bodyPr anchorCtr="0" anchor="t" bIns="91425" lIns="91425" spcFirstLastPara="1" rIns="91425" wrap="square" tIns="0">
            <a:noAutofit/>
          </a:bodyPr>
          <a:lstStyle>
            <a:lvl1pPr indent="-228600" lvl="0" marL="457200" algn="l">
              <a:lnSpc>
                <a:spcPct val="100000"/>
              </a:lnSpc>
              <a:spcBef>
                <a:spcPts val="1600"/>
              </a:spcBef>
              <a:spcAft>
                <a:spcPts val="0"/>
              </a:spcAft>
              <a:buSzPts val="1100"/>
              <a:buFont typeface="Arial"/>
              <a:buNone/>
              <a:defRPr b="1" i="0" sz="1800">
                <a:solidFill>
                  <a:schemeClr val="dk1"/>
                </a:solidFill>
                <a:latin typeface="Ultra"/>
                <a:ea typeface="Ultra"/>
                <a:cs typeface="Ultra"/>
                <a:sym typeface="Ultra"/>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Clr>
                <a:schemeClr val="dk1"/>
              </a:buClr>
              <a:buSzPts val="1100"/>
              <a:buChar char="■"/>
              <a:defRPr/>
            </a:lvl6pPr>
            <a:lvl7pPr indent="-298450" lvl="6" marL="3200400" algn="l">
              <a:lnSpc>
                <a:spcPct val="115000"/>
              </a:lnSpc>
              <a:spcBef>
                <a:spcPts val="0"/>
              </a:spcBef>
              <a:spcAft>
                <a:spcPts val="0"/>
              </a:spcAft>
              <a:buClr>
                <a:schemeClr val="dk1"/>
              </a:buClr>
              <a:buSzPts val="1100"/>
              <a:buChar char="●"/>
              <a:defRPr/>
            </a:lvl7pPr>
            <a:lvl8pPr indent="-298450" lvl="7" marL="3657600" algn="l">
              <a:lnSpc>
                <a:spcPct val="115000"/>
              </a:lnSpc>
              <a:spcBef>
                <a:spcPts val="0"/>
              </a:spcBef>
              <a:spcAft>
                <a:spcPts val="0"/>
              </a:spcAft>
              <a:buClr>
                <a:schemeClr val="dk1"/>
              </a:buClr>
              <a:buSzPts val="1100"/>
              <a:buChar char="○"/>
              <a:defRPr/>
            </a:lvl8pPr>
            <a:lvl9pPr indent="-298450" lvl="8" marL="4114800" algn="l">
              <a:lnSpc>
                <a:spcPct val="115000"/>
              </a:lnSpc>
              <a:spcBef>
                <a:spcPts val="0"/>
              </a:spcBef>
              <a:spcAft>
                <a:spcPts val="0"/>
              </a:spcAft>
              <a:buClr>
                <a:schemeClr val="dk1"/>
              </a:buClr>
              <a:buSzPts val="1100"/>
              <a:buChar char="■"/>
              <a:defRPr/>
            </a:lvl9pPr>
          </a:lstStyle>
          <a:p/>
        </p:txBody>
      </p:sp>
      <p:sp>
        <p:nvSpPr>
          <p:cNvPr id="297" name="Google Shape;297;p56"/>
          <p:cNvSpPr txBox="1"/>
          <p:nvPr>
            <p:ph idx="13" type="body"/>
          </p:nvPr>
        </p:nvSpPr>
        <p:spPr>
          <a:xfrm>
            <a:off x="3252995" y="2797117"/>
            <a:ext cx="2502800" cy="524306"/>
          </a:xfrm>
          <a:prstGeom prst="rect">
            <a:avLst/>
          </a:prstGeom>
          <a:noFill/>
          <a:ln>
            <a:noFill/>
          </a:ln>
        </p:spPr>
        <p:txBody>
          <a:bodyPr anchorCtr="0" anchor="t" bIns="91425" lIns="91425" spcFirstLastPara="1" rIns="91425" wrap="square" tIns="0">
            <a:noAutofit/>
          </a:bodyPr>
          <a:lstStyle>
            <a:lvl1pPr indent="-228600" lvl="0" marL="457200" algn="l">
              <a:lnSpc>
                <a:spcPct val="100000"/>
              </a:lnSpc>
              <a:spcBef>
                <a:spcPts val="1600"/>
              </a:spcBef>
              <a:spcAft>
                <a:spcPts val="0"/>
              </a:spcAft>
              <a:buSzPts val="1100"/>
              <a:buFont typeface="Arial"/>
              <a:buNone/>
              <a:defRPr b="1" i="0" sz="1800">
                <a:solidFill>
                  <a:schemeClr val="dk1"/>
                </a:solidFill>
                <a:latin typeface="Ultra"/>
                <a:ea typeface="Ultra"/>
                <a:cs typeface="Ultra"/>
                <a:sym typeface="Ultra"/>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Clr>
                <a:schemeClr val="dk1"/>
              </a:buClr>
              <a:buSzPts val="1100"/>
              <a:buChar char="■"/>
              <a:defRPr/>
            </a:lvl6pPr>
            <a:lvl7pPr indent="-298450" lvl="6" marL="3200400" algn="l">
              <a:lnSpc>
                <a:spcPct val="115000"/>
              </a:lnSpc>
              <a:spcBef>
                <a:spcPts val="0"/>
              </a:spcBef>
              <a:spcAft>
                <a:spcPts val="0"/>
              </a:spcAft>
              <a:buClr>
                <a:schemeClr val="dk1"/>
              </a:buClr>
              <a:buSzPts val="1100"/>
              <a:buChar char="●"/>
              <a:defRPr/>
            </a:lvl7pPr>
            <a:lvl8pPr indent="-298450" lvl="7" marL="3657600" algn="l">
              <a:lnSpc>
                <a:spcPct val="115000"/>
              </a:lnSpc>
              <a:spcBef>
                <a:spcPts val="0"/>
              </a:spcBef>
              <a:spcAft>
                <a:spcPts val="0"/>
              </a:spcAft>
              <a:buClr>
                <a:schemeClr val="dk1"/>
              </a:buClr>
              <a:buSzPts val="1100"/>
              <a:buChar char="○"/>
              <a:defRPr/>
            </a:lvl8pPr>
            <a:lvl9pPr indent="-298450" lvl="8" marL="4114800" algn="l">
              <a:lnSpc>
                <a:spcPct val="115000"/>
              </a:lnSpc>
              <a:spcBef>
                <a:spcPts val="0"/>
              </a:spcBef>
              <a:spcAft>
                <a:spcPts val="0"/>
              </a:spcAft>
              <a:buClr>
                <a:schemeClr val="dk1"/>
              </a:buClr>
              <a:buSzPts val="1100"/>
              <a:buChar char="■"/>
              <a:defRPr/>
            </a:lvl9pPr>
          </a:lstStyle>
          <a:p/>
        </p:txBody>
      </p:sp>
      <p:sp>
        <p:nvSpPr>
          <p:cNvPr id="298" name="Google Shape;298;p56"/>
          <p:cNvSpPr txBox="1"/>
          <p:nvPr>
            <p:ph idx="14" type="body"/>
          </p:nvPr>
        </p:nvSpPr>
        <p:spPr>
          <a:xfrm>
            <a:off x="6003413" y="2797117"/>
            <a:ext cx="2502800" cy="524306"/>
          </a:xfrm>
          <a:prstGeom prst="rect">
            <a:avLst/>
          </a:prstGeom>
          <a:noFill/>
          <a:ln>
            <a:noFill/>
          </a:ln>
        </p:spPr>
        <p:txBody>
          <a:bodyPr anchorCtr="0" anchor="t" bIns="91425" lIns="91425" spcFirstLastPara="1" rIns="91425" wrap="square" tIns="0">
            <a:noAutofit/>
          </a:bodyPr>
          <a:lstStyle>
            <a:lvl1pPr indent="-228600" lvl="0" marL="457200" algn="l">
              <a:lnSpc>
                <a:spcPct val="100000"/>
              </a:lnSpc>
              <a:spcBef>
                <a:spcPts val="1600"/>
              </a:spcBef>
              <a:spcAft>
                <a:spcPts val="0"/>
              </a:spcAft>
              <a:buSzPts val="1100"/>
              <a:buFont typeface="Arial"/>
              <a:buNone/>
              <a:defRPr b="1" i="0" sz="1800">
                <a:solidFill>
                  <a:schemeClr val="dk1"/>
                </a:solidFill>
                <a:latin typeface="Ultra"/>
                <a:ea typeface="Ultra"/>
                <a:cs typeface="Ultra"/>
                <a:sym typeface="Ultra"/>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Clr>
                <a:schemeClr val="dk1"/>
              </a:buClr>
              <a:buSzPts val="1100"/>
              <a:buChar char="■"/>
              <a:defRPr/>
            </a:lvl6pPr>
            <a:lvl7pPr indent="-298450" lvl="6" marL="3200400" algn="l">
              <a:lnSpc>
                <a:spcPct val="115000"/>
              </a:lnSpc>
              <a:spcBef>
                <a:spcPts val="0"/>
              </a:spcBef>
              <a:spcAft>
                <a:spcPts val="0"/>
              </a:spcAft>
              <a:buClr>
                <a:schemeClr val="dk1"/>
              </a:buClr>
              <a:buSzPts val="1100"/>
              <a:buChar char="●"/>
              <a:defRPr/>
            </a:lvl7pPr>
            <a:lvl8pPr indent="-298450" lvl="7" marL="3657600" algn="l">
              <a:lnSpc>
                <a:spcPct val="115000"/>
              </a:lnSpc>
              <a:spcBef>
                <a:spcPts val="0"/>
              </a:spcBef>
              <a:spcAft>
                <a:spcPts val="0"/>
              </a:spcAft>
              <a:buClr>
                <a:schemeClr val="dk1"/>
              </a:buClr>
              <a:buSzPts val="1100"/>
              <a:buChar char="○"/>
              <a:defRPr/>
            </a:lvl8pPr>
            <a:lvl9pPr indent="-298450" lvl="8" marL="4114800" algn="l">
              <a:lnSpc>
                <a:spcPct val="115000"/>
              </a:lnSpc>
              <a:spcBef>
                <a:spcPts val="0"/>
              </a:spcBef>
              <a:spcAft>
                <a:spcPts val="0"/>
              </a:spcAft>
              <a:buClr>
                <a:schemeClr val="dk1"/>
              </a:buClr>
              <a:buSzPts val="1100"/>
              <a:buChar char="■"/>
              <a:defRPr/>
            </a:lvl9pPr>
          </a:lstStyle>
          <a:p/>
        </p:txBody>
      </p:sp>
      <p:sp>
        <p:nvSpPr>
          <p:cNvPr id="299" name="Google Shape;299;p56"/>
          <p:cNvSpPr txBox="1"/>
          <p:nvPr>
            <p:ph idx="15" type="body"/>
          </p:nvPr>
        </p:nvSpPr>
        <p:spPr>
          <a:xfrm>
            <a:off x="8753829" y="2797117"/>
            <a:ext cx="2502800" cy="524306"/>
          </a:xfrm>
          <a:prstGeom prst="rect">
            <a:avLst/>
          </a:prstGeom>
          <a:noFill/>
          <a:ln>
            <a:noFill/>
          </a:ln>
        </p:spPr>
        <p:txBody>
          <a:bodyPr anchorCtr="0" anchor="t" bIns="91425" lIns="91425" spcFirstLastPara="1" rIns="91425" wrap="square" tIns="0">
            <a:noAutofit/>
          </a:bodyPr>
          <a:lstStyle>
            <a:lvl1pPr indent="-228600" lvl="0" marL="457200" algn="l">
              <a:lnSpc>
                <a:spcPct val="100000"/>
              </a:lnSpc>
              <a:spcBef>
                <a:spcPts val="1600"/>
              </a:spcBef>
              <a:spcAft>
                <a:spcPts val="0"/>
              </a:spcAft>
              <a:buSzPts val="1100"/>
              <a:buFont typeface="Arial"/>
              <a:buNone/>
              <a:defRPr b="1" i="0" sz="1800">
                <a:solidFill>
                  <a:schemeClr val="dk1"/>
                </a:solidFill>
                <a:latin typeface="Ultra"/>
                <a:ea typeface="Ultra"/>
                <a:cs typeface="Ultra"/>
                <a:sym typeface="Ultra"/>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Clr>
                <a:schemeClr val="dk1"/>
              </a:buClr>
              <a:buSzPts val="1100"/>
              <a:buChar char="■"/>
              <a:defRPr/>
            </a:lvl6pPr>
            <a:lvl7pPr indent="-298450" lvl="6" marL="3200400" algn="l">
              <a:lnSpc>
                <a:spcPct val="115000"/>
              </a:lnSpc>
              <a:spcBef>
                <a:spcPts val="0"/>
              </a:spcBef>
              <a:spcAft>
                <a:spcPts val="0"/>
              </a:spcAft>
              <a:buClr>
                <a:schemeClr val="dk1"/>
              </a:buClr>
              <a:buSzPts val="1100"/>
              <a:buChar char="●"/>
              <a:defRPr/>
            </a:lvl7pPr>
            <a:lvl8pPr indent="-298450" lvl="7" marL="3657600" algn="l">
              <a:lnSpc>
                <a:spcPct val="115000"/>
              </a:lnSpc>
              <a:spcBef>
                <a:spcPts val="0"/>
              </a:spcBef>
              <a:spcAft>
                <a:spcPts val="0"/>
              </a:spcAft>
              <a:buClr>
                <a:schemeClr val="dk1"/>
              </a:buClr>
              <a:buSzPts val="1100"/>
              <a:buChar char="○"/>
              <a:defRPr/>
            </a:lvl8pPr>
            <a:lvl9pPr indent="-298450" lvl="8" marL="4114800" algn="l">
              <a:lnSpc>
                <a:spcPct val="115000"/>
              </a:lnSpc>
              <a:spcBef>
                <a:spcPts val="0"/>
              </a:spcBef>
              <a:spcAft>
                <a:spcPts val="0"/>
              </a:spcAft>
              <a:buClr>
                <a:schemeClr val="dk1"/>
              </a:buClr>
              <a:buSzPts val="1100"/>
              <a:buChar char="■"/>
              <a:defRPr/>
            </a:lvl9pPr>
          </a:lstStyle>
          <a:p/>
        </p:txBody>
      </p:sp>
      <p:sp>
        <p:nvSpPr>
          <p:cNvPr id="300" name="Google Shape;300;p56"/>
          <p:cNvSpPr/>
          <p:nvPr/>
        </p:nvSpPr>
        <p:spPr>
          <a:xfrm>
            <a:off x="22860" y="1237650"/>
            <a:ext cx="12192000" cy="446985"/>
          </a:xfrm>
          <a:custGeom>
            <a:rect b="b" l="l" r="r" t="t"/>
            <a:pathLst>
              <a:path extrusionOk="0" h="447040" w="12193508">
                <a:moveTo>
                  <a:pt x="12193509" y="0"/>
                </a:moveTo>
                <a:lnTo>
                  <a:pt x="12193509" y="447040"/>
                </a:lnTo>
                <a:lnTo>
                  <a:pt x="0" y="447040"/>
                </a:lnTo>
                <a:cubicBezTo>
                  <a:pt x="4502590" y="0"/>
                  <a:pt x="9572078" y="0"/>
                  <a:pt x="12193509" y="0"/>
                </a:cubicBezTo>
              </a:path>
            </a:pathLst>
          </a:custGeom>
          <a:solidFill>
            <a:srgbClr val="D5E1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a:solidFill>
                <a:schemeClr val="lt1"/>
              </a:solidFill>
              <a:latin typeface="Ultra"/>
              <a:ea typeface="Ultra"/>
              <a:cs typeface="Ultra"/>
              <a:sym typeface="Ultra"/>
            </a:endParaRPr>
          </a:p>
        </p:txBody>
      </p:sp>
      <p:sp>
        <p:nvSpPr>
          <p:cNvPr id="301" name="Google Shape;301;p56"/>
          <p:cNvSpPr txBox="1"/>
          <p:nvPr>
            <p:ph idx="12" type="sldNum"/>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900">
                <a:solidFill>
                  <a:schemeClr val="dk1"/>
                </a:solidFill>
                <a:latin typeface="Ultra"/>
                <a:ea typeface="Ultra"/>
                <a:cs typeface="Ultra"/>
                <a:sym typeface="Ultra"/>
              </a:defRPr>
            </a:lvl1pPr>
            <a:lvl2pPr indent="0" lvl="1" marL="0" algn="r">
              <a:spcBef>
                <a:spcPts val="0"/>
              </a:spcBef>
              <a:buNone/>
              <a:defRPr b="1" i="0" sz="900">
                <a:solidFill>
                  <a:schemeClr val="dk1"/>
                </a:solidFill>
                <a:latin typeface="Ultra"/>
                <a:ea typeface="Ultra"/>
                <a:cs typeface="Ultra"/>
                <a:sym typeface="Ultra"/>
              </a:defRPr>
            </a:lvl2pPr>
            <a:lvl3pPr indent="0" lvl="2" marL="0" algn="r">
              <a:spcBef>
                <a:spcPts val="0"/>
              </a:spcBef>
              <a:buNone/>
              <a:defRPr b="1" i="0" sz="900">
                <a:solidFill>
                  <a:schemeClr val="dk1"/>
                </a:solidFill>
                <a:latin typeface="Ultra"/>
                <a:ea typeface="Ultra"/>
                <a:cs typeface="Ultra"/>
                <a:sym typeface="Ultra"/>
              </a:defRPr>
            </a:lvl3pPr>
            <a:lvl4pPr indent="0" lvl="3" marL="0" algn="r">
              <a:spcBef>
                <a:spcPts val="0"/>
              </a:spcBef>
              <a:buNone/>
              <a:defRPr b="1" i="0" sz="900">
                <a:solidFill>
                  <a:schemeClr val="dk1"/>
                </a:solidFill>
                <a:latin typeface="Ultra"/>
                <a:ea typeface="Ultra"/>
                <a:cs typeface="Ultra"/>
                <a:sym typeface="Ultra"/>
              </a:defRPr>
            </a:lvl4pPr>
            <a:lvl5pPr indent="0" lvl="4" marL="0" algn="r">
              <a:spcBef>
                <a:spcPts val="0"/>
              </a:spcBef>
              <a:buNone/>
              <a:defRPr b="1" i="0" sz="900">
                <a:solidFill>
                  <a:schemeClr val="dk1"/>
                </a:solidFill>
                <a:latin typeface="Ultra"/>
                <a:ea typeface="Ultra"/>
                <a:cs typeface="Ultra"/>
                <a:sym typeface="Ultra"/>
              </a:defRPr>
            </a:lvl5pPr>
            <a:lvl6pPr indent="0" lvl="5" marL="0" algn="r">
              <a:spcBef>
                <a:spcPts val="0"/>
              </a:spcBef>
              <a:buNone/>
              <a:defRPr b="1" i="0" sz="900">
                <a:solidFill>
                  <a:schemeClr val="dk1"/>
                </a:solidFill>
                <a:latin typeface="Ultra"/>
                <a:ea typeface="Ultra"/>
                <a:cs typeface="Ultra"/>
                <a:sym typeface="Ultra"/>
              </a:defRPr>
            </a:lvl6pPr>
            <a:lvl7pPr indent="0" lvl="6" marL="0" algn="r">
              <a:spcBef>
                <a:spcPts val="0"/>
              </a:spcBef>
              <a:buNone/>
              <a:defRPr b="1" i="0" sz="900">
                <a:solidFill>
                  <a:schemeClr val="dk1"/>
                </a:solidFill>
                <a:latin typeface="Ultra"/>
                <a:ea typeface="Ultra"/>
                <a:cs typeface="Ultra"/>
                <a:sym typeface="Ultra"/>
              </a:defRPr>
            </a:lvl7pPr>
            <a:lvl8pPr indent="0" lvl="7" marL="0" algn="r">
              <a:spcBef>
                <a:spcPts val="0"/>
              </a:spcBef>
              <a:buNone/>
              <a:defRPr b="1" i="0" sz="900">
                <a:solidFill>
                  <a:schemeClr val="dk1"/>
                </a:solidFill>
                <a:latin typeface="Ultra"/>
                <a:ea typeface="Ultra"/>
                <a:cs typeface="Ultra"/>
                <a:sym typeface="Ultra"/>
              </a:defRPr>
            </a:lvl8pPr>
            <a:lvl9pPr indent="0" lvl="8" marL="0" algn="r">
              <a:spcBef>
                <a:spcPts val="0"/>
              </a:spcBef>
              <a:buNone/>
              <a:defRPr b="1" i="0" sz="900">
                <a:solidFill>
                  <a:schemeClr val="dk1"/>
                </a:solidFill>
                <a:latin typeface="Ultra"/>
                <a:ea typeface="Ultra"/>
                <a:cs typeface="Ultra"/>
                <a:sym typeface="Ultra"/>
              </a:defRPr>
            </a:lvl9pPr>
          </a:lstStyle>
          <a:p>
            <a:pPr indent="0" lvl="0" marL="0" rtl="0" algn="r">
              <a:spcBef>
                <a:spcPts val="0"/>
              </a:spcBef>
              <a:spcAft>
                <a:spcPts val="0"/>
              </a:spcAft>
              <a:buNone/>
            </a:pPr>
            <a:fld id="{00000000-1234-1234-1234-123412341234}" type="slidenum">
              <a:rPr lang="en-US"/>
              <a:t>‹#›</a:t>
            </a:fld>
            <a:endParaRPr/>
          </a:p>
        </p:txBody>
      </p:sp>
      <p:pic>
        <p:nvPicPr>
          <p:cNvPr id="302" name="Google Shape;302;p56"/>
          <p:cNvPicPr preferRelativeResize="0"/>
          <p:nvPr/>
        </p:nvPicPr>
        <p:blipFill rotWithShape="1">
          <a:blip r:embed="rId2">
            <a:alphaModFix/>
          </a:blip>
          <a:srcRect b="0" l="0" r="0" t="0"/>
          <a:stretch/>
        </p:blipFill>
        <p:spPr>
          <a:xfrm>
            <a:off x="502920" y="6233189"/>
            <a:ext cx="293146" cy="33471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Three images slide 1" showMasterSp="0">
  <p:cSld name="5 stat layout">
    <p:spTree>
      <p:nvGrpSpPr>
        <p:cNvPr id="303" name="Shape 303"/>
        <p:cNvGrpSpPr/>
        <p:nvPr/>
      </p:nvGrpSpPr>
      <p:grpSpPr>
        <a:xfrm>
          <a:off x="0" y="0"/>
          <a:ext cx="0" cy="0"/>
          <a:chOff x="0" y="0"/>
          <a:chExt cx="0" cy="0"/>
        </a:xfrm>
      </p:grpSpPr>
      <p:sp>
        <p:nvSpPr>
          <p:cNvPr id="304" name="Google Shape;304;p57"/>
          <p:cNvSpPr/>
          <p:nvPr/>
        </p:nvSpPr>
        <p:spPr>
          <a:xfrm>
            <a:off x="0" y="1677211"/>
            <a:ext cx="12192000" cy="5180790"/>
          </a:xfrm>
          <a:prstGeom prst="rect">
            <a:avLst/>
          </a:prstGeom>
          <a:solidFill>
            <a:srgbClr val="D5E1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a:solidFill>
                <a:schemeClr val="lt1"/>
              </a:solidFill>
              <a:latin typeface="Ultra"/>
              <a:ea typeface="Ultra"/>
              <a:cs typeface="Ultra"/>
              <a:sym typeface="Ultra"/>
            </a:endParaRPr>
          </a:p>
        </p:txBody>
      </p:sp>
      <p:sp>
        <p:nvSpPr>
          <p:cNvPr id="305" name="Google Shape;305;p57"/>
          <p:cNvSpPr txBox="1"/>
          <p:nvPr>
            <p:ph type="title"/>
          </p:nvPr>
        </p:nvSpPr>
        <p:spPr>
          <a:xfrm>
            <a:off x="501566" y="110828"/>
            <a:ext cx="10849365" cy="1138611"/>
          </a:xfrm>
          <a:prstGeom prst="rect">
            <a:avLst/>
          </a:prstGeom>
          <a:noFill/>
          <a:ln>
            <a:noFill/>
          </a:ln>
        </p:spPr>
        <p:txBody>
          <a:bodyPr anchorCtr="0" anchor="b" bIns="91425" lIns="91425" spcFirstLastPara="1" rIns="91425" wrap="square" tIns="91425">
            <a:noAutofit/>
          </a:bodyPr>
          <a:lstStyle>
            <a:lvl1pPr lvl="0" algn="l">
              <a:lnSpc>
                <a:spcPct val="90000"/>
              </a:lnSpc>
              <a:spcBef>
                <a:spcPts val="0"/>
              </a:spcBef>
              <a:spcAft>
                <a:spcPts val="0"/>
              </a:spcAft>
              <a:buClr>
                <a:schemeClr val="dk1"/>
              </a:buClr>
              <a:buSzPts val="28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6" name="Google Shape;306;p57"/>
          <p:cNvSpPr txBox="1"/>
          <p:nvPr>
            <p:ph idx="1" type="body"/>
          </p:nvPr>
        </p:nvSpPr>
        <p:spPr>
          <a:xfrm>
            <a:off x="501366" y="2113285"/>
            <a:ext cx="1963226" cy="731520"/>
          </a:xfrm>
          <a:prstGeom prst="rect">
            <a:avLst/>
          </a:prstGeom>
          <a:noFill/>
          <a:ln>
            <a:noFill/>
          </a:ln>
        </p:spPr>
        <p:txBody>
          <a:bodyPr anchorCtr="0" anchor="ctr" bIns="45700" lIns="91425" spcFirstLastPara="1" rIns="91425" wrap="square" tIns="45700">
            <a:noAutofit/>
          </a:bodyPr>
          <a:lstStyle>
            <a:lvl1pPr indent="-228600" lvl="0" marL="457200" algn="l">
              <a:lnSpc>
                <a:spcPct val="95000"/>
              </a:lnSpc>
              <a:spcBef>
                <a:spcPts val="1600"/>
              </a:spcBef>
              <a:spcAft>
                <a:spcPts val="0"/>
              </a:spcAft>
              <a:buSzPts val="5400"/>
              <a:buNone/>
              <a:defRPr b="0" i="0" sz="5400" u="none" cap="none" strike="noStrike">
                <a:solidFill>
                  <a:schemeClr val="dk1"/>
                </a:solidFill>
                <a:latin typeface="Arial"/>
                <a:ea typeface="Arial"/>
                <a:cs typeface="Arial"/>
                <a:sym typeface="Arial"/>
              </a:defRPr>
            </a:lvl1pPr>
            <a:lvl2pPr indent="-228600" lvl="1" marL="914400" algn="l">
              <a:lnSpc>
                <a:spcPct val="100000"/>
              </a:lnSpc>
              <a:spcBef>
                <a:spcPts val="500"/>
              </a:spcBef>
              <a:spcAft>
                <a:spcPts val="0"/>
              </a:spcAft>
              <a:buSzPts val="16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7" name="Google Shape;307;p57"/>
          <p:cNvSpPr txBox="1"/>
          <p:nvPr>
            <p:ph idx="2" type="body"/>
          </p:nvPr>
        </p:nvSpPr>
        <p:spPr>
          <a:xfrm>
            <a:off x="501368" y="3883515"/>
            <a:ext cx="1963226" cy="1789712"/>
          </a:xfrm>
          <a:prstGeom prst="rect">
            <a:avLst/>
          </a:prstGeom>
          <a:noFill/>
          <a:ln>
            <a:noFill/>
          </a:ln>
        </p:spPr>
        <p:txBody>
          <a:bodyPr anchorCtr="0" anchor="t" bIns="91425" lIns="91425" spcFirstLastPara="1" rIns="91425" wrap="square" tIns="0">
            <a:noAutofit/>
          </a:bodyPr>
          <a:lstStyle>
            <a:lvl1pPr indent="-228600" lvl="0" marL="457200" algn="l">
              <a:lnSpc>
                <a:spcPct val="100000"/>
              </a:lnSpc>
              <a:spcBef>
                <a:spcPts val="1600"/>
              </a:spcBef>
              <a:spcAft>
                <a:spcPts val="0"/>
              </a:spcAft>
              <a:buSzPts val="1100"/>
              <a:buFont typeface="Arial"/>
              <a:buNone/>
              <a:defRPr b="0" i="0" sz="1600">
                <a:solidFill>
                  <a:schemeClr val="dk1"/>
                </a:solidFill>
                <a:latin typeface="Ultra"/>
                <a:ea typeface="Ultra"/>
                <a:cs typeface="Ultra"/>
                <a:sym typeface="Ultra"/>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Clr>
                <a:schemeClr val="dk1"/>
              </a:buClr>
              <a:buSzPts val="1100"/>
              <a:buChar char="■"/>
              <a:defRPr/>
            </a:lvl6pPr>
            <a:lvl7pPr indent="-298450" lvl="6" marL="3200400" algn="l">
              <a:lnSpc>
                <a:spcPct val="115000"/>
              </a:lnSpc>
              <a:spcBef>
                <a:spcPts val="0"/>
              </a:spcBef>
              <a:spcAft>
                <a:spcPts val="0"/>
              </a:spcAft>
              <a:buClr>
                <a:schemeClr val="dk1"/>
              </a:buClr>
              <a:buSzPts val="1100"/>
              <a:buChar char="●"/>
              <a:defRPr/>
            </a:lvl7pPr>
            <a:lvl8pPr indent="-298450" lvl="7" marL="3657600" algn="l">
              <a:lnSpc>
                <a:spcPct val="115000"/>
              </a:lnSpc>
              <a:spcBef>
                <a:spcPts val="0"/>
              </a:spcBef>
              <a:spcAft>
                <a:spcPts val="0"/>
              </a:spcAft>
              <a:buClr>
                <a:schemeClr val="dk1"/>
              </a:buClr>
              <a:buSzPts val="1100"/>
              <a:buChar char="○"/>
              <a:defRPr/>
            </a:lvl8pPr>
            <a:lvl9pPr indent="-298450" lvl="8" marL="4114800" algn="l">
              <a:lnSpc>
                <a:spcPct val="115000"/>
              </a:lnSpc>
              <a:spcBef>
                <a:spcPts val="0"/>
              </a:spcBef>
              <a:spcAft>
                <a:spcPts val="0"/>
              </a:spcAft>
              <a:buClr>
                <a:schemeClr val="dk1"/>
              </a:buClr>
              <a:buSzPts val="1100"/>
              <a:buChar char="■"/>
              <a:defRPr/>
            </a:lvl9pPr>
          </a:lstStyle>
          <a:p/>
        </p:txBody>
      </p:sp>
      <p:sp>
        <p:nvSpPr>
          <p:cNvPr id="308" name="Google Shape;308;p57"/>
          <p:cNvSpPr txBox="1"/>
          <p:nvPr>
            <p:ph idx="3" type="body"/>
          </p:nvPr>
        </p:nvSpPr>
        <p:spPr>
          <a:xfrm>
            <a:off x="2693974" y="2113285"/>
            <a:ext cx="1963226" cy="731520"/>
          </a:xfrm>
          <a:prstGeom prst="rect">
            <a:avLst/>
          </a:prstGeom>
          <a:noFill/>
          <a:ln>
            <a:noFill/>
          </a:ln>
        </p:spPr>
        <p:txBody>
          <a:bodyPr anchorCtr="0" anchor="ctr" bIns="45700" lIns="91425" spcFirstLastPara="1" rIns="91425" wrap="square" tIns="45700">
            <a:noAutofit/>
          </a:bodyPr>
          <a:lstStyle>
            <a:lvl1pPr indent="-228600" lvl="0" marL="457200" algn="l">
              <a:lnSpc>
                <a:spcPct val="95000"/>
              </a:lnSpc>
              <a:spcBef>
                <a:spcPts val="1600"/>
              </a:spcBef>
              <a:spcAft>
                <a:spcPts val="0"/>
              </a:spcAft>
              <a:buSzPts val="5400"/>
              <a:buNone/>
              <a:defRPr b="0" i="0" sz="5400" u="none" cap="none" strike="noStrike">
                <a:solidFill>
                  <a:schemeClr val="dk1"/>
                </a:solidFill>
                <a:latin typeface="Arial"/>
                <a:ea typeface="Arial"/>
                <a:cs typeface="Arial"/>
                <a:sym typeface="Arial"/>
              </a:defRPr>
            </a:lvl1pPr>
            <a:lvl2pPr indent="-228600" lvl="1" marL="914400" algn="l">
              <a:lnSpc>
                <a:spcPct val="100000"/>
              </a:lnSpc>
              <a:spcBef>
                <a:spcPts val="500"/>
              </a:spcBef>
              <a:spcAft>
                <a:spcPts val="0"/>
              </a:spcAft>
              <a:buSzPts val="16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9" name="Google Shape;309;p57"/>
          <p:cNvSpPr txBox="1"/>
          <p:nvPr>
            <p:ph idx="4" type="body"/>
          </p:nvPr>
        </p:nvSpPr>
        <p:spPr>
          <a:xfrm>
            <a:off x="2693976" y="3883515"/>
            <a:ext cx="1963226" cy="1789712"/>
          </a:xfrm>
          <a:prstGeom prst="rect">
            <a:avLst/>
          </a:prstGeom>
          <a:noFill/>
          <a:ln>
            <a:noFill/>
          </a:ln>
        </p:spPr>
        <p:txBody>
          <a:bodyPr anchorCtr="0" anchor="t" bIns="91425" lIns="91425" spcFirstLastPara="1" rIns="91425" wrap="square" tIns="0">
            <a:noAutofit/>
          </a:bodyPr>
          <a:lstStyle>
            <a:lvl1pPr indent="-228600" lvl="0" marL="457200" algn="l">
              <a:lnSpc>
                <a:spcPct val="100000"/>
              </a:lnSpc>
              <a:spcBef>
                <a:spcPts val="1600"/>
              </a:spcBef>
              <a:spcAft>
                <a:spcPts val="0"/>
              </a:spcAft>
              <a:buSzPts val="1100"/>
              <a:buFont typeface="Arial"/>
              <a:buNone/>
              <a:defRPr b="0" i="0" sz="1600">
                <a:solidFill>
                  <a:schemeClr val="dk1"/>
                </a:solidFill>
                <a:latin typeface="Ultra"/>
                <a:ea typeface="Ultra"/>
                <a:cs typeface="Ultra"/>
                <a:sym typeface="Ultra"/>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Clr>
                <a:schemeClr val="dk1"/>
              </a:buClr>
              <a:buSzPts val="1100"/>
              <a:buChar char="■"/>
              <a:defRPr/>
            </a:lvl6pPr>
            <a:lvl7pPr indent="-298450" lvl="6" marL="3200400" algn="l">
              <a:lnSpc>
                <a:spcPct val="115000"/>
              </a:lnSpc>
              <a:spcBef>
                <a:spcPts val="0"/>
              </a:spcBef>
              <a:spcAft>
                <a:spcPts val="0"/>
              </a:spcAft>
              <a:buClr>
                <a:schemeClr val="dk1"/>
              </a:buClr>
              <a:buSzPts val="1100"/>
              <a:buChar char="●"/>
              <a:defRPr/>
            </a:lvl7pPr>
            <a:lvl8pPr indent="-298450" lvl="7" marL="3657600" algn="l">
              <a:lnSpc>
                <a:spcPct val="115000"/>
              </a:lnSpc>
              <a:spcBef>
                <a:spcPts val="0"/>
              </a:spcBef>
              <a:spcAft>
                <a:spcPts val="0"/>
              </a:spcAft>
              <a:buClr>
                <a:schemeClr val="dk1"/>
              </a:buClr>
              <a:buSzPts val="1100"/>
              <a:buChar char="○"/>
              <a:defRPr/>
            </a:lvl8pPr>
            <a:lvl9pPr indent="-298450" lvl="8" marL="4114800" algn="l">
              <a:lnSpc>
                <a:spcPct val="115000"/>
              </a:lnSpc>
              <a:spcBef>
                <a:spcPts val="0"/>
              </a:spcBef>
              <a:spcAft>
                <a:spcPts val="0"/>
              </a:spcAft>
              <a:buClr>
                <a:schemeClr val="dk1"/>
              </a:buClr>
              <a:buSzPts val="1100"/>
              <a:buChar char="■"/>
              <a:defRPr/>
            </a:lvl9pPr>
          </a:lstStyle>
          <a:p/>
        </p:txBody>
      </p:sp>
      <p:sp>
        <p:nvSpPr>
          <p:cNvPr id="310" name="Google Shape;310;p57"/>
          <p:cNvSpPr txBox="1"/>
          <p:nvPr>
            <p:ph idx="5" type="body"/>
          </p:nvPr>
        </p:nvSpPr>
        <p:spPr>
          <a:xfrm>
            <a:off x="5002690" y="2113285"/>
            <a:ext cx="1963226" cy="731520"/>
          </a:xfrm>
          <a:prstGeom prst="rect">
            <a:avLst/>
          </a:prstGeom>
          <a:noFill/>
          <a:ln>
            <a:noFill/>
          </a:ln>
        </p:spPr>
        <p:txBody>
          <a:bodyPr anchorCtr="0" anchor="ctr" bIns="45700" lIns="91425" spcFirstLastPara="1" rIns="91425" wrap="square" tIns="45700">
            <a:noAutofit/>
          </a:bodyPr>
          <a:lstStyle>
            <a:lvl1pPr indent="-228600" lvl="0" marL="457200" algn="l">
              <a:lnSpc>
                <a:spcPct val="95000"/>
              </a:lnSpc>
              <a:spcBef>
                <a:spcPts val="1600"/>
              </a:spcBef>
              <a:spcAft>
                <a:spcPts val="0"/>
              </a:spcAft>
              <a:buSzPts val="5400"/>
              <a:buNone/>
              <a:defRPr b="0" i="0" sz="5400" u="none" cap="none" strike="noStrike">
                <a:solidFill>
                  <a:schemeClr val="dk1"/>
                </a:solidFill>
                <a:latin typeface="Arial"/>
                <a:ea typeface="Arial"/>
                <a:cs typeface="Arial"/>
                <a:sym typeface="Arial"/>
              </a:defRPr>
            </a:lvl1pPr>
            <a:lvl2pPr indent="-228600" lvl="1" marL="914400" algn="l">
              <a:lnSpc>
                <a:spcPct val="100000"/>
              </a:lnSpc>
              <a:spcBef>
                <a:spcPts val="500"/>
              </a:spcBef>
              <a:spcAft>
                <a:spcPts val="0"/>
              </a:spcAft>
              <a:buSzPts val="16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1" name="Google Shape;311;p57"/>
          <p:cNvSpPr txBox="1"/>
          <p:nvPr>
            <p:ph idx="6" type="body"/>
          </p:nvPr>
        </p:nvSpPr>
        <p:spPr>
          <a:xfrm>
            <a:off x="5002692" y="3883515"/>
            <a:ext cx="1963226" cy="1789712"/>
          </a:xfrm>
          <a:prstGeom prst="rect">
            <a:avLst/>
          </a:prstGeom>
          <a:noFill/>
          <a:ln>
            <a:noFill/>
          </a:ln>
        </p:spPr>
        <p:txBody>
          <a:bodyPr anchorCtr="0" anchor="t" bIns="91425" lIns="91425" spcFirstLastPara="1" rIns="91425" wrap="square" tIns="0">
            <a:noAutofit/>
          </a:bodyPr>
          <a:lstStyle>
            <a:lvl1pPr indent="-228600" lvl="0" marL="457200" algn="l">
              <a:lnSpc>
                <a:spcPct val="100000"/>
              </a:lnSpc>
              <a:spcBef>
                <a:spcPts val="1600"/>
              </a:spcBef>
              <a:spcAft>
                <a:spcPts val="0"/>
              </a:spcAft>
              <a:buSzPts val="1100"/>
              <a:buFont typeface="Arial"/>
              <a:buNone/>
              <a:defRPr b="0" i="0" sz="1600">
                <a:solidFill>
                  <a:schemeClr val="dk1"/>
                </a:solidFill>
                <a:latin typeface="Ultra"/>
                <a:ea typeface="Ultra"/>
                <a:cs typeface="Ultra"/>
                <a:sym typeface="Ultra"/>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Clr>
                <a:schemeClr val="dk1"/>
              </a:buClr>
              <a:buSzPts val="1100"/>
              <a:buChar char="■"/>
              <a:defRPr/>
            </a:lvl6pPr>
            <a:lvl7pPr indent="-298450" lvl="6" marL="3200400" algn="l">
              <a:lnSpc>
                <a:spcPct val="115000"/>
              </a:lnSpc>
              <a:spcBef>
                <a:spcPts val="0"/>
              </a:spcBef>
              <a:spcAft>
                <a:spcPts val="0"/>
              </a:spcAft>
              <a:buClr>
                <a:schemeClr val="dk1"/>
              </a:buClr>
              <a:buSzPts val="1100"/>
              <a:buChar char="●"/>
              <a:defRPr/>
            </a:lvl7pPr>
            <a:lvl8pPr indent="-298450" lvl="7" marL="3657600" algn="l">
              <a:lnSpc>
                <a:spcPct val="115000"/>
              </a:lnSpc>
              <a:spcBef>
                <a:spcPts val="0"/>
              </a:spcBef>
              <a:spcAft>
                <a:spcPts val="0"/>
              </a:spcAft>
              <a:buClr>
                <a:schemeClr val="dk1"/>
              </a:buClr>
              <a:buSzPts val="1100"/>
              <a:buChar char="○"/>
              <a:defRPr/>
            </a:lvl8pPr>
            <a:lvl9pPr indent="-298450" lvl="8" marL="4114800" algn="l">
              <a:lnSpc>
                <a:spcPct val="115000"/>
              </a:lnSpc>
              <a:spcBef>
                <a:spcPts val="0"/>
              </a:spcBef>
              <a:spcAft>
                <a:spcPts val="0"/>
              </a:spcAft>
              <a:buClr>
                <a:schemeClr val="dk1"/>
              </a:buClr>
              <a:buSzPts val="1100"/>
              <a:buChar char="■"/>
              <a:defRPr/>
            </a:lvl9pPr>
          </a:lstStyle>
          <a:p/>
        </p:txBody>
      </p:sp>
      <p:sp>
        <p:nvSpPr>
          <p:cNvPr id="312" name="Google Shape;312;p57"/>
          <p:cNvSpPr txBox="1"/>
          <p:nvPr>
            <p:ph idx="7" type="body"/>
          </p:nvPr>
        </p:nvSpPr>
        <p:spPr>
          <a:xfrm>
            <a:off x="7311402" y="2113285"/>
            <a:ext cx="1963226" cy="731520"/>
          </a:xfrm>
          <a:prstGeom prst="rect">
            <a:avLst/>
          </a:prstGeom>
          <a:noFill/>
          <a:ln>
            <a:noFill/>
          </a:ln>
        </p:spPr>
        <p:txBody>
          <a:bodyPr anchorCtr="0" anchor="ctr" bIns="45700" lIns="91425" spcFirstLastPara="1" rIns="91425" wrap="square" tIns="45700">
            <a:noAutofit/>
          </a:bodyPr>
          <a:lstStyle>
            <a:lvl1pPr indent="-228600" lvl="0" marL="457200" algn="l">
              <a:lnSpc>
                <a:spcPct val="95000"/>
              </a:lnSpc>
              <a:spcBef>
                <a:spcPts val="1600"/>
              </a:spcBef>
              <a:spcAft>
                <a:spcPts val="0"/>
              </a:spcAft>
              <a:buSzPts val="5400"/>
              <a:buNone/>
              <a:defRPr b="0" i="0" sz="5400" u="none" cap="none" strike="noStrike">
                <a:solidFill>
                  <a:schemeClr val="dk1"/>
                </a:solidFill>
                <a:latin typeface="Arial"/>
                <a:ea typeface="Arial"/>
                <a:cs typeface="Arial"/>
                <a:sym typeface="Arial"/>
              </a:defRPr>
            </a:lvl1pPr>
            <a:lvl2pPr indent="-228600" lvl="1" marL="914400" algn="l">
              <a:lnSpc>
                <a:spcPct val="100000"/>
              </a:lnSpc>
              <a:spcBef>
                <a:spcPts val="500"/>
              </a:spcBef>
              <a:spcAft>
                <a:spcPts val="0"/>
              </a:spcAft>
              <a:buSzPts val="16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3" name="Google Shape;313;p57"/>
          <p:cNvSpPr txBox="1"/>
          <p:nvPr>
            <p:ph idx="8" type="body"/>
          </p:nvPr>
        </p:nvSpPr>
        <p:spPr>
          <a:xfrm>
            <a:off x="7311404" y="3883515"/>
            <a:ext cx="1963226" cy="1789712"/>
          </a:xfrm>
          <a:prstGeom prst="rect">
            <a:avLst/>
          </a:prstGeom>
          <a:noFill/>
          <a:ln>
            <a:noFill/>
          </a:ln>
        </p:spPr>
        <p:txBody>
          <a:bodyPr anchorCtr="0" anchor="t" bIns="91425" lIns="91425" spcFirstLastPara="1" rIns="91425" wrap="square" tIns="0">
            <a:noAutofit/>
          </a:bodyPr>
          <a:lstStyle>
            <a:lvl1pPr indent="-228600" lvl="0" marL="457200" algn="l">
              <a:lnSpc>
                <a:spcPct val="100000"/>
              </a:lnSpc>
              <a:spcBef>
                <a:spcPts val="1600"/>
              </a:spcBef>
              <a:spcAft>
                <a:spcPts val="0"/>
              </a:spcAft>
              <a:buSzPts val="1100"/>
              <a:buFont typeface="Arial"/>
              <a:buNone/>
              <a:defRPr b="0" i="0" sz="1600">
                <a:solidFill>
                  <a:schemeClr val="dk1"/>
                </a:solidFill>
                <a:latin typeface="Ultra"/>
                <a:ea typeface="Ultra"/>
                <a:cs typeface="Ultra"/>
                <a:sym typeface="Ultra"/>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Clr>
                <a:schemeClr val="dk1"/>
              </a:buClr>
              <a:buSzPts val="1100"/>
              <a:buChar char="■"/>
              <a:defRPr/>
            </a:lvl6pPr>
            <a:lvl7pPr indent="-298450" lvl="6" marL="3200400" algn="l">
              <a:lnSpc>
                <a:spcPct val="115000"/>
              </a:lnSpc>
              <a:spcBef>
                <a:spcPts val="0"/>
              </a:spcBef>
              <a:spcAft>
                <a:spcPts val="0"/>
              </a:spcAft>
              <a:buClr>
                <a:schemeClr val="dk1"/>
              </a:buClr>
              <a:buSzPts val="1100"/>
              <a:buChar char="●"/>
              <a:defRPr/>
            </a:lvl7pPr>
            <a:lvl8pPr indent="-298450" lvl="7" marL="3657600" algn="l">
              <a:lnSpc>
                <a:spcPct val="115000"/>
              </a:lnSpc>
              <a:spcBef>
                <a:spcPts val="0"/>
              </a:spcBef>
              <a:spcAft>
                <a:spcPts val="0"/>
              </a:spcAft>
              <a:buClr>
                <a:schemeClr val="dk1"/>
              </a:buClr>
              <a:buSzPts val="1100"/>
              <a:buChar char="○"/>
              <a:defRPr/>
            </a:lvl8pPr>
            <a:lvl9pPr indent="-298450" lvl="8" marL="4114800" algn="l">
              <a:lnSpc>
                <a:spcPct val="115000"/>
              </a:lnSpc>
              <a:spcBef>
                <a:spcPts val="0"/>
              </a:spcBef>
              <a:spcAft>
                <a:spcPts val="0"/>
              </a:spcAft>
              <a:buClr>
                <a:schemeClr val="dk1"/>
              </a:buClr>
              <a:buSzPts val="1100"/>
              <a:buChar char="■"/>
              <a:defRPr/>
            </a:lvl9pPr>
          </a:lstStyle>
          <a:p/>
        </p:txBody>
      </p:sp>
      <p:sp>
        <p:nvSpPr>
          <p:cNvPr id="314" name="Google Shape;314;p57"/>
          <p:cNvSpPr txBox="1"/>
          <p:nvPr>
            <p:ph idx="9" type="body"/>
          </p:nvPr>
        </p:nvSpPr>
        <p:spPr>
          <a:xfrm>
            <a:off x="9591082" y="2113285"/>
            <a:ext cx="1963226" cy="731520"/>
          </a:xfrm>
          <a:prstGeom prst="rect">
            <a:avLst/>
          </a:prstGeom>
          <a:noFill/>
          <a:ln>
            <a:noFill/>
          </a:ln>
        </p:spPr>
        <p:txBody>
          <a:bodyPr anchorCtr="0" anchor="ctr" bIns="45700" lIns="91425" spcFirstLastPara="1" rIns="91425" wrap="square" tIns="45700">
            <a:noAutofit/>
          </a:bodyPr>
          <a:lstStyle>
            <a:lvl1pPr indent="-228600" lvl="0" marL="457200" algn="l">
              <a:lnSpc>
                <a:spcPct val="95000"/>
              </a:lnSpc>
              <a:spcBef>
                <a:spcPts val="1600"/>
              </a:spcBef>
              <a:spcAft>
                <a:spcPts val="0"/>
              </a:spcAft>
              <a:buSzPts val="5400"/>
              <a:buNone/>
              <a:defRPr b="0" i="0" sz="5400" u="none" cap="none" strike="noStrike">
                <a:solidFill>
                  <a:schemeClr val="dk1"/>
                </a:solidFill>
                <a:latin typeface="Arial"/>
                <a:ea typeface="Arial"/>
                <a:cs typeface="Arial"/>
                <a:sym typeface="Arial"/>
              </a:defRPr>
            </a:lvl1pPr>
            <a:lvl2pPr indent="-228600" lvl="1" marL="914400" algn="l">
              <a:lnSpc>
                <a:spcPct val="100000"/>
              </a:lnSpc>
              <a:spcBef>
                <a:spcPts val="500"/>
              </a:spcBef>
              <a:spcAft>
                <a:spcPts val="0"/>
              </a:spcAft>
              <a:buSzPts val="16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5" name="Google Shape;315;p57"/>
          <p:cNvSpPr txBox="1"/>
          <p:nvPr>
            <p:ph idx="13" type="body"/>
          </p:nvPr>
        </p:nvSpPr>
        <p:spPr>
          <a:xfrm>
            <a:off x="9591084" y="3883515"/>
            <a:ext cx="1963226" cy="1789712"/>
          </a:xfrm>
          <a:prstGeom prst="rect">
            <a:avLst/>
          </a:prstGeom>
          <a:noFill/>
          <a:ln>
            <a:noFill/>
          </a:ln>
        </p:spPr>
        <p:txBody>
          <a:bodyPr anchorCtr="0" anchor="t" bIns="91425" lIns="91425" spcFirstLastPara="1" rIns="91425" wrap="square" tIns="0">
            <a:noAutofit/>
          </a:bodyPr>
          <a:lstStyle>
            <a:lvl1pPr indent="-228600" lvl="0" marL="457200" algn="l">
              <a:lnSpc>
                <a:spcPct val="100000"/>
              </a:lnSpc>
              <a:spcBef>
                <a:spcPts val="1600"/>
              </a:spcBef>
              <a:spcAft>
                <a:spcPts val="0"/>
              </a:spcAft>
              <a:buSzPts val="1100"/>
              <a:buFont typeface="Arial"/>
              <a:buNone/>
              <a:defRPr b="0" i="0" sz="1600">
                <a:solidFill>
                  <a:schemeClr val="dk1"/>
                </a:solidFill>
                <a:latin typeface="Ultra"/>
                <a:ea typeface="Ultra"/>
                <a:cs typeface="Ultra"/>
                <a:sym typeface="Ultra"/>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Clr>
                <a:schemeClr val="dk1"/>
              </a:buClr>
              <a:buSzPts val="1100"/>
              <a:buChar char="■"/>
              <a:defRPr/>
            </a:lvl6pPr>
            <a:lvl7pPr indent="-298450" lvl="6" marL="3200400" algn="l">
              <a:lnSpc>
                <a:spcPct val="115000"/>
              </a:lnSpc>
              <a:spcBef>
                <a:spcPts val="0"/>
              </a:spcBef>
              <a:spcAft>
                <a:spcPts val="0"/>
              </a:spcAft>
              <a:buClr>
                <a:schemeClr val="dk1"/>
              </a:buClr>
              <a:buSzPts val="1100"/>
              <a:buChar char="●"/>
              <a:defRPr/>
            </a:lvl7pPr>
            <a:lvl8pPr indent="-298450" lvl="7" marL="3657600" algn="l">
              <a:lnSpc>
                <a:spcPct val="115000"/>
              </a:lnSpc>
              <a:spcBef>
                <a:spcPts val="0"/>
              </a:spcBef>
              <a:spcAft>
                <a:spcPts val="0"/>
              </a:spcAft>
              <a:buClr>
                <a:schemeClr val="dk1"/>
              </a:buClr>
              <a:buSzPts val="1100"/>
              <a:buChar char="○"/>
              <a:defRPr/>
            </a:lvl8pPr>
            <a:lvl9pPr indent="-298450" lvl="8" marL="4114800" algn="l">
              <a:lnSpc>
                <a:spcPct val="115000"/>
              </a:lnSpc>
              <a:spcBef>
                <a:spcPts val="0"/>
              </a:spcBef>
              <a:spcAft>
                <a:spcPts val="0"/>
              </a:spcAft>
              <a:buClr>
                <a:schemeClr val="dk1"/>
              </a:buClr>
              <a:buSzPts val="1100"/>
              <a:buChar char="■"/>
              <a:defRPr/>
            </a:lvl9pPr>
          </a:lstStyle>
          <a:p/>
        </p:txBody>
      </p:sp>
      <p:cxnSp>
        <p:nvCxnSpPr>
          <p:cNvPr id="316" name="Google Shape;316;p57"/>
          <p:cNvCxnSpPr/>
          <p:nvPr/>
        </p:nvCxnSpPr>
        <p:spPr>
          <a:xfrm>
            <a:off x="583100" y="3688469"/>
            <a:ext cx="1708234" cy="0"/>
          </a:xfrm>
          <a:prstGeom prst="straightConnector1">
            <a:avLst/>
          </a:prstGeom>
          <a:noFill/>
          <a:ln cap="flat" cmpd="sng" w="19050">
            <a:solidFill>
              <a:schemeClr val="dk1"/>
            </a:solidFill>
            <a:prstDash val="solid"/>
            <a:miter lim="800000"/>
            <a:headEnd len="sm" w="sm" type="none"/>
            <a:tailEnd len="sm" w="sm" type="none"/>
          </a:ln>
        </p:spPr>
      </p:cxnSp>
      <p:cxnSp>
        <p:nvCxnSpPr>
          <p:cNvPr id="317" name="Google Shape;317;p57"/>
          <p:cNvCxnSpPr/>
          <p:nvPr/>
        </p:nvCxnSpPr>
        <p:spPr>
          <a:xfrm>
            <a:off x="2775708" y="3688469"/>
            <a:ext cx="1708234" cy="0"/>
          </a:xfrm>
          <a:prstGeom prst="straightConnector1">
            <a:avLst/>
          </a:prstGeom>
          <a:noFill/>
          <a:ln cap="flat" cmpd="sng" w="19050">
            <a:solidFill>
              <a:schemeClr val="dk1"/>
            </a:solidFill>
            <a:prstDash val="solid"/>
            <a:miter lim="800000"/>
            <a:headEnd len="sm" w="sm" type="none"/>
            <a:tailEnd len="sm" w="sm" type="none"/>
          </a:ln>
        </p:spPr>
      </p:cxnSp>
      <p:cxnSp>
        <p:nvCxnSpPr>
          <p:cNvPr id="318" name="Google Shape;318;p57"/>
          <p:cNvCxnSpPr/>
          <p:nvPr/>
        </p:nvCxnSpPr>
        <p:spPr>
          <a:xfrm>
            <a:off x="5097942" y="3688469"/>
            <a:ext cx="1708234" cy="0"/>
          </a:xfrm>
          <a:prstGeom prst="straightConnector1">
            <a:avLst/>
          </a:prstGeom>
          <a:noFill/>
          <a:ln cap="flat" cmpd="sng" w="19050">
            <a:solidFill>
              <a:schemeClr val="dk1"/>
            </a:solidFill>
            <a:prstDash val="solid"/>
            <a:miter lim="800000"/>
            <a:headEnd len="sm" w="sm" type="none"/>
            <a:tailEnd len="sm" w="sm" type="none"/>
          </a:ln>
        </p:spPr>
      </p:cxnSp>
      <p:cxnSp>
        <p:nvCxnSpPr>
          <p:cNvPr id="319" name="Google Shape;319;p57"/>
          <p:cNvCxnSpPr/>
          <p:nvPr/>
        </p:nvCxnSpPr>
        <p:spPr>
          <a:xfrm>
            <a:off x="7404850" y="3688469"/>
            <a:ext cx="1708234" cy="0"/>
          </a:xfrm>
          <a:prstGeom prst="straightConnector1">
            <a:avLst/>
          </a:prstGeom>
          <a:noFill/>
          <a:ln cap="flat" cmpd="sng" w="19050">
            <a:solidFill>
              <a:schemeClr val="dk1"/>
            </a:solidFill>
            <a:prstDash val="solid"/>
            <a:miter lim="800000"/>
            <a:headEnd len="sm" w="sm" type="none"/>
            <a:tailEnd len="sm" w="sm" type="none"/>
          </a:ln>
        </p:spPr>
      </p:cxnSp>
      <p:cxnSp>
        <p:nvCxnSpPr>
          <p:cNvPr id="320" name="Google Shape;320;p57"/>
          <p:cNvCxnSpPr/>
          <p:nvPr/>
        </p:nvCxnSpPr>
        <p:spPr>
          <a:xfrm>
            <a:off x="9661747" y="3688469"/>
            <a:ext cx="1708234" cy="0"/>
          </a:xfrm>
          <a:prstGeom prst="straightConnector1">
            <a:avLst/>
          </a:prstGeom>
          <a:noFill/>
          <a:ln cap="flat" cmpd="sng" w="19050">
            <a:solidFill>
              <a:schemeClr val="dk1"/>
            </a:solidFill>
            <a:prstDash val="solid"/>
            <a:miter lim="800000"/>
            <a:headEnd len="sm" w="sm" type="none"/>
            <a:tailEnd len="sm" w="sm" type="none"/>
          </a:ln>
        </p:spPr>
      </p:cxnSp>
      <p:sp>
        <p:nvSpPr>
          <p:cNvPr id="321" name="Google Shape;321;p57"/>
          <p:cNvSpPr txBox="1"/>
          <p:nvPr>
            <p:ph idx="14" type="body"/>
          </p:nvPr>
        </p:nvSpPr>
        <p:spPr>
          <a:xfrm>
            <a:off x="501368" y="2797117"/>
            <a:ext cx="1963226" cy="524306"/>
          </a:xfrm>
          <a:prstGeom prst="rect">
            <a:avLst/>
          </a:prstGeom>
          <a:noFill/>
          <a:ln>
            <a:noFill/>
          </a:ln>
        </p:spPr>
        <p:txBody>
          <a:bodyPr anchorCtr="0" anchor="t" bIns="91425" lIns="91425" spcFirstLastPara="1" rIns="91425" wrap="square" tIns="0">
            <a:noAutofit/>
          </a:bodyPr>
          <a:lstStyle>
            <a:lvl1pPr indent="-228600" lvl="0" marL="457200" algn="l">
              <a:lnSpc>
                <a:spcPct val="100000"/>
              </a:lnSpc>
              <a:spcBef>
                <a:spcPts val="1600"/>
              </a:spcBef>
              <a:spcAft>
                <a:spcPts val="0"/>
              </a:spcAft>
              <a:buSzPts val="1100"/>
              <a:buFont typeface="Arial"/>
              <a:buNone/>
              <a:defRPr b="1" i="0" sz="1800">
                <a:solidFill>
                  <a:schemeClr val="dk1"/>
                </a:solidFill>
                <a:latin typeface="Ultra"/>
                <a:ea typeface="Ultra"/>
                <a:cs typeface="Ultra"/>
                <a:sym typeface="Ultra"/>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Clr>
                <a:schemeClr val="dk1"/>
              </a:buClr>
              <a:buSzPts val="1100"/>
              <a:buChar char="■"/>
              <a:defRPr/>
            </a:lvl6pPr>
            <a:lvl7pPr indent="-298450" lvl="6" marL="3200400" algn="l">
              <a:lnSpc>
                <a:spcPct val="115000"/>
              </a:lnSpc>
              <a:spcBef>
                <a:spcPts val="0"/>
              </a:spcBef>
              <a:spcAft>
                <a:spcPts val="0"/>
              </a:spcAft>
              <a:buClr>
                <a:schemeClr val="dk1"/>
              </a:buClr>
              <a:buSzPts val="1100"/>
              <a:buChar char="●"/>
              <a:defRPr/>
            </a:lvl7pPr>
            <a:lvl8pPr indent="-298450" lvl="7" marL="3657600" algn="l">
              <a:lnSpc>
                <a:spcPct val="115000"/>
              </a:lnSpc>
              <a:spcBef>
                <a:spcPts val="0"/>
              </a:spcBef>
              <a:spcAft>
                <a:spcPts val="0"/>
              </a:spcAft>
              <a:buClr>
                <a:schemeClr val="dk1"/>
              </a:buClr>
              <a:buSzPts val="1100"/>
              <a:buChar char="○"/>
              <a:defRPr/>
            </a:lvl8pPr>
            <a:lvl9pPr indent="-298450" lvl="8" marL="4114800" algn="l">
              <a:lnSpc>
                <a:spcPct val="115000"/>
              </a:lnSpc>
              <a:spcBef>
                <a:spcPts val="0"/>
              </a:spcBef>
              <a:spcAft>
                <a:spcPts val="0"/>
              </a:spcAft>
              <a:buClr>
                <a:schemeClr val="dk1"/>
              </a:buClr>
              <a:buSzPts val="1100"/>
              <a:buChar char="■"/>
              <a:defRPr/>
            </a:lvl9pPr>
          </a:lstStyle>
          <a:p/>
        </p:txBody>
      </p:sp>
      <p:sp>
        <p:nvSpPr>
          <p:cNvPr id="322" name="Google Shape;322;p57"/>
          <p:cNvSpPr txBox="1"/>
          <p:nvPr>
            <p:ph idx="15" type="body"/>
          </p:nvPr>
        </p:nvSpPr>
        <p:spPr>
          <a:xfrm>
            <a:off x="2693976" y="2797117"/>
            <a:ext cx="1963226" cy="524306"/>
          </a:xfrm>
          <a:prstGeom prst="rect">
            <a:avLst/>
          </a:prstGeom>
          <a:noFill/>
          <a:ln>
            <a:noFill/>
          </a:ln>
        </p:spPr>
        <p:txBody>
          <a:bodyPr anchorCtr="0" anchor="t" bIns="91425" lIns="91425" spcFirstLastPara="1" rIns="91425" wrap="square" tIns="0">
            <a:noAutofit/>
          </a:bodyPr>
          <a:lstStyle>
            <a:lvl1pPr indent="-228600" lvl="0" marL="457200" algn="l">
              <a:lnSpc>
                <a:spcPct val="100000"/>
              </a:lnSpc>
              <a:spcBef>
                <a:spcPts val="1600"/>
              </a:spcBef>
              <a:spcAft>
                <a:spcPts val="0"/>
              </a:spcAft>
              <a:buSzPts val="1100"/>
              <a:buFont typeface="Arial"/>
              <a:buNone/>
              <a:defRPr b="1" i="0" sz="1800">
                <a:solidFill>
                  <a:schemeClr val="dk1"/>
                </a:solidFill>
                <a:latin typeface="Ultra"/>
                <a:ea typeface="Ultra"/>
                <a:cs typeface="Ultra"/>
                <a:sym typeface="Ultra"/>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Clr>
                <a:schemeClr val="dk1"/>
              </a:buClr>
              <a:buSzPts val="1100"/>
              <a:buChar char="■"/>
              <a:defRPr/>
            </a:lvl6pPr>
            <a:lvl7pPr indent="-298450" lvl="6" marL="3200400" algn="l">
              <a:lnSpc>
                <a:spcPct val="115000"/>
              </a:lnSpc>
              <a:spcBef>
                <a:spcPts val="0"/>
              </a:spcBef>
              <a:spcAft>
                <a:spcPts val="0"/>
              </a:spcAft>
              <a:buClr>
                <a:schemeClr val="dk1"/>
              </a:buClr>
              <a:buSzPts val="1100"/>
              <a:buChar char="●"/>
              <a:defRPr/>
            </a:lvl7pPr>
            <a:lvl8pPr indent="-298450" lvl="7" marL="3657600" algn="l">
              <a:lnSpc>
                <a:spcPct val="115000"/>
              </a:lnSpc>
              <a:spcBef>
                <a:spcPts val="0"/>
              </a:spcBef>
              <a:spcAft>
                <a:spcPts val="0"/>
              </a:spcAft>
              <a:buClr>
                <a:schemeClr val="dk1"/>
              </a:buClr>
              <a:buSzPts val="1100"/>
              <a:buChar char="○"/>
              <a:defRPr/>
            </a:lvl8pPr>
            <a:lvl9pPr indent="-298450" lvl="8" marL="4114800" algn="l">
              <a:lnSpc>
                <a:spcPct val="115000"/>
              </a:lnSpc>
              <a:spcBef>
                <a:spcPts val="0"/>
              </a:spcBef>
              <a:spcAft>
                <a:spcPts val="0"/>
              </a:spcAft>
              <a:buClr>
                <a:schemeClr val="dk1"/>
              </a:buClr>
              <a:buSzPts val="1100"/>
              <a:buChar char="■"/>
              <a:defRPr/>
            </a:lvl9pPr>
          </a:lstStyle>
          <a:p/>
        </p:txBody>
      </p:sp>
      <p:sp>
        <p:nvSpPr>
          <p:cNvPr id="323" name="Google Shape;323;p57"/>
          <p:cNvSpPr txBox="1"/>
          <p:nvPr>
            <p:ph idx="16" type="body"/>
          </p:nvPr>
        </p:nvSpPr>
        <p:spPr>
          <a:xfrm>
            <a:off x="5002692" y="2797117"/>
            <a:ext cx="1963226" cy="524306"/>
          </a:xfrm>
          <a:prstGeom prst="rect">
            <a:avLst/>
          </a:prstGeom>
          <a:noFill/>
          <a:ln>
            <a:noFill/>
          </a:ln>
        </p:spPr>
        <p:txBody>
          <a:bodyPr anchorCtr="0" anchor="t" bIns="91425" lIns="91425" spcFirstLastPara="1" rIns="91425" wrap="square" tIns="0">
            <a:noAutofit/>
          </a:bodyPr>
          <a:lstStyle>
            <a:lvl1pPr indent="-228600" lvl="0" marL="457200" algn="l">
              <a:lnSpc>
                <a:spcPct val="100000"/>
              </a:lnSpc>
              <a:spcBef>
                <a:spcPts val="1600"/>
              </a:spcBef>
              <a:spcAft>
                <a:spcPts val="0"/>
              </a:spcAft>
              <a:buSzPts val="1100"/>
              <a:buFont typeface="Arial"/>
              <a:buNone/>
              <a:defRPr b="1" i="0" sz="1800">
                <a:solidFill>
                  <a:schemeClr val="dk1"/>
                </a:solidFill>
                <a:latin typeface="Ultra"/>
                <a:ea typeface="Ultra"/>
                <a:cs typeface="Ultra"/>
                <a:sym typeface="Ultra"/>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Clr>
                <a:schemeClr val="dk1"/>
              </a:buClr>
              <a:buSzPts val="1100"/>
              <a:buChar char="■"/>
              <a:defRPr/>
            </a:lvl6pPr>
            <a:lvl7pPr indent="-298450" lvl="6" marL="3200400" algn="l">
              <a:lnSpc>
                <a:spcPct val="115000"/>
              </a:lnSpc>
              <a:spcBef>
                <a:spcPts val="0"/>
              </a:spcBef>
              <a:spcAft>
                <a:spcPts val="0"/>
              </a:spcAft>
              <a:buClr>
                <a:schemeClr val="dk1"/>
              </a:buClr>
              <a:buSzPts val="1100"/>
              <a:buChar char="●"/>
              <a:defRPr/>
            </a:lvl7pPr>
            <a:lvl8pPr indent="-298450" lvl="7" marL="3657600" algn="l">
              <a:lnSpc>
                <a:spcPct val="115000"/>
              </a:lnSpc>
              <a:spcBef>
                <a:spcPts val="0"/>
              </a:spcBef>
              <a:spcAft>
                <a:spcPts val="0"/>
              </a:spcAft>
              <a:buClr>
                <a:schemeClr val="dk1"/>
              </a:buClr>
              <a:buSzPts val="1100"/>
              <a:buChar char="○"/>
              <a:defRPr/>
            </a:lvl8pPr>
            <a:lvl9pPr indent="-298450" lvl="8" marL="4114800" algn="l">
              <a:lnSpc>
                <a:spcPct val="115000"/>
              </a:lnSpc>
              <a:spcBef>
                <a:spcPts val="0"/>
              </a:spcBef>
              <a:spcAft>
                <a:spcPts val="0"/>
              </a:spcAft>
              <a:buClr>
                <a:schemeClr val="dk1"/>
              </a:buClr>
              <a:buSzPts val="1100"/>
              <a:buChar char="■"/>
              <a:defRPr/>
            </a:lvl9pPr>
          </a:lstStyle>
          <a:p/>
        </p:txBody>
      </p:sp>
      <p:sp>
        <p:nvSpPr>
          <p:cNvPr id="324" name="Google Shape;324;p57"/>
          <p:cNvSpPr txBox="1"/>
          <p:nvPr>
            <p:ph idx="17" type="body"/>
          </p:nvPr>
        </p:nvSpPr>
        <p:spPr>
          <a:xfrm>
            <a:off x="7311404" y="2797117"/>
            <a:ext cx="1963226" cy="524306"/>
          </a:xfrm>
          <a:prstGeom prst="rect">
            <a:avLst/>
          </a:prstGeom>
          <a:noFill/>
          <a:ln>
            <a:noFill/>
          </a:ln>
        </p:spPr>
        <p:txBody>
          <a:bodyPr anchorCtr="0" anchor="t" bIns="91425" lIns="91425" spcFirstLastPara="1" rIns="91425" wrap="square" tIns="0">
            <a:noAutofit/>
          </a:bodyPr>
          <a:lstStyle>
            <a:lvl1pPr indent="-228600" lvl="0" marL="457200" algn="l">
              <a:lnSpc>
                <a:spcPct val="100000"/>
              </a:lnSpc>
              <a:spcBef>
                <a:spcPts val="1600"/>
              </a:spcBef>
              <a:spcAft>
                <a:spcPts val="0"/>
              </a:spcAft>
              <a:buSzPts val="1100"/>
              <a:buFont typeface="Arial"/>
              <a:buNone/>
              <a:defRPr b="1" i="0" sz="1800">
                <a:solidFill>
                  <a:schemeClr val="dk1"/>
                </a:solidFill>
                <a:latin typeface="Ultra"/>
                <a:ea typeface="Ultra"/>
                <a:cs typeface="Ultra"/>
                <a:sym typeface="Ultra"/>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Clr>
                <a:schemeClr val="dk1"/>
              </a:buClr>
              <a:buSzPts val="1100"/>
              <a:buChar char="■"/>
              <a:defRPr/>
            </a:lvl6pPr>
            <a:lvl7pPr indent="-298450" lvl="6" marL="3200400" algn="l">
              <a:lnSpc>
                <a:spcPct val="115000"/>
              </a:lnSpc>
              <a:spcBef>
                <a:spcPts val="0"/>
              </a:spcBef>
              <a:spcAft>
                <a:spcPts val="0"/>
              </a:spcAft>
              <a:buClr>
                <a:schemeClr val="dk1"/>
              </a:buClr>
              <a:buSzPts val="1100"/>
              <a:buChar char="●"/>
              <a:defRPr/>
            </a:lvl7pPr>
            <a:lvl8pPr indent="-298450" lvl="7" marL="3657600" algn="l">
              <a:lnSpc>
                <a:spcPct val="115000"/>
              </a:lnSpc>
              <a:spcBef>
                <a:spcPts val="0"/>
              </a:spcBef>
              <a:spcAft>
                <a:spcPts val="0"/>
              </a:spcAft>
              <a:buClr>
                <a:schemeClr val="dk1"/>
              </a:buClr>
              <a:buSzPts val="1100"/>
              <a:buChar char="○"/>
              <a:defRPr/>
            </a:lvl8pPr>
            <a:lvl9pPr indent="-298450" lvl="8" marL="4114800" algn="l">
              <a:lnSpc>
                <a:spcPct val="115000"/>
              </a:lnSpc>
              <a:spcBef>
                <a:spcPts val="0"/>
              </a:spcBef>
              <a:spcAft>
                <a:spcPts val="0"/>
              </a:spcAft>
              <a:buClr>
                <a:schemeClr val="dk1"/>
              </a:buClr>
              <a:buSzPts val="1100"/>
              <a:buChar char="■"/>
              <a:defRPr/>
            </a:lvl9pPr>
          </a:lstStyle>
          <a:p/>
        </p:txBody>
      </p:sp>
      <p:sp>
        <p:nvSpPr>
          <p:cNvPr id="325" name="Google Shape;325;p57"/>
          <p:cNvSpPr txBox="1"/>
          <p:nvPr>
            <p:ph idx="18" type="body"/>
          </p:nvPr>
        </p:nvSpPr>
        <p:spPr>
          <a:xfrm>
            <a:off x="9591084" y="2797117"/>
            <a:ext cx="1963226" cy="524306"/>
          </a:xfrm>
          <a:prstGeom prst="rect">
            <a:avLst/>
          </a:prstGeom>
          <a:noFill/>
          <a:ln>
            <a:noFill/>
          </a:ln>
        </p:spPr>
        <p:txBody>
          <a:bodyPr anchorCtr="0" anchor="t" bIns="91425" lIns="91425" spcFirstLastPara="1" rIns="91425" wrap="square" tIns="0">
            <a:noAutofit/>
          </a:bodyPr>
          <a:lstStyle>
            <a:lvl1pPr indent="-228600" lvl="0" marL="457200" algn="l">
              <a:lnSpc>
                <a:spcPct val="100000"/>
              </a:lnSpc>
              <a:spcBef>
                <a:spcPts val="1600"/>
              </a:spcBef>
              <a:spcAft>
                <a:spcPts val="0"/>
              </a:spcAft>
              <a:buSzPts val="1100"/>
              <a:buFont typeface="Arial"/>
              <a:buNone/>
              <a:defRPr b="1" i="0" sz="1800">
                <a:solidFill>
                  <a:schemeClr val="dk1"/>
                </a:solidFill>
                <a:latin typeface="Ultra"/>
                <a:ea typeface="Ultra"/>
                <a:cs typeface="Ultra"/>
                <a:sym typeface="Ultra"/>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Clr>
                <a:schemeClr val="dk1"/>
              </a:buClr>
              <a:buSzPts val="1100"/>
              <a:buChar char="■"/>
              <a:defRPr/>
            </a:lvl6pPr>
            <a:lvl7pPr indent="-298450" lvl="6" marL="3200400" algn="l">
              <a:lnSpc>
                <a:spcPct val="115000"/>
              </a:lnSpc>
              <a:spcBef>
                <a:spcPts val="0"/>
              </a:spcBef>
              <a:spcAft>
                <a:spcPts val="0"/>
              </a:spcAft>
              <a:buClr>
                <a:schemeClr val="dk1"/>
              </a:buClr>
              <a:buSzPts val="1100"/>
              <a:buChar char="●"/>
              <a:defRPr/>
            </a:lvl7pPr>
            <a:lvl8pPr indent="-298450" lvl="7" marL="3657600" algn="l">
              <a:lnSpc>
                <a:spcPct val="115000"/>
              </a:lnSpc>
              <a:spcBef>
                <a:spcPts val="0"/>
              </a:spcBef>
              <a:spcAft>
                <a:spcPts val="0"/>
              </a:spcAft>
              <a:buClr>
                <a:schemeClr val="dk1"/>
              </a:buClr>
              <a:buSzPts val="1100"/>
              <a:buChar char="○"/>
              <a:defRPr/>
            </a:lvl8pPr>
            <a:lvl9pPr indent="-298450" lvl="8" marL="4114800" algn="l">
              <a:lnSpc>
                <a:spcPct val="115000"/>
              </a:lnSpc>
              <a:spcBef>
                <a:spcPts val="0"/>
              </a:spcBef>
              <a:spcAft>
                <a:spcPts val="0"/>
              </a:spcAft>
              <a:buClr>
                <a:schemeClr val="dk1"/>
              </a:buClr>
              <a:buSzPts val="1100"/>
              <a:buChar char="■"/>
              <a:defRPr/>
            </a:lvl9pPr>
          </a:lstStyle>
          <a:p/>
        </p:txBody>
      </p:sp>
      <p:sp>
        <p:nvSpPr>
          <p:cNvPr id="326" name="Google Shape;326;p57"/>
          <p:cNvSpPr/>
          <p:nvPr/>
        </p:nvSpPr>
        <p:spPr>
          <a:xfrm>
            <a:off x="22860" y="1237650"/>
            <a:ext cx="12192000" cy="446985"/>
          </a:xfrm>
          <a:custGeom>
            <a:rect b="b" l="l" r="r" t="t"/>
            <a:pathLst>
              <a:path extrusionOk="0" h="447040" w="12193508">
                <a:moveTo>
                  <a:pt x="12193509" y="0"/>
                </a:moveTo>
                <a:lnTo>
                  <a:pt x="12193509" y="447040"/>
                </a:lnTo>
                <a:lnTo>
                  <a:pt x="0" y="447040"/>
                </a:lnTo>
                <a:cubicBezTo>
                  <a:pt x="4502590" y="0"/>
                  <a:pt x="9572078" y="0"/>
                  <a:pt x="12193509" y="0"/>
                </a:cubicBezTo>
              </a:path>
            </a:pathLst>
          </a:custGeom>
          <a:solidFill>
            <a:srgbClr val="D5E1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a:solidFill>
                <a:schemeClr val="lt1"/>
              </a:solidFill>
              <a:latin typeface="Ultra"/>
              <a:ea typeface="Ultra"/>
              <a:cs typeface="Ultra"/>
              <a:sym typeface="Ultra"/>
            </a:endParaRPr>
          </a:p>
        </p:txBody>
      </p:sp>
      <p:sp>
        <p:nvSpPr>
          <p:cNvPr id="327" name="Google Shape;327;p57"/>
          <p:cNvSpPr txBox="1"/>
          <p:nvPr>
            <p:ph idx="12" type="sldNum"/>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900">
                <a:solidFill>
                  <a:schemeClr val="dk1"/>
                </a:solidFill>
                <a:latin typeface="Ultra"/>
                <a:ea typeface="Ultra"/>
                <a:cs typeface="Ultra"/>
                <a:sym typeface="Ultra"/>
              </a:defRPr>
            </a:lvl1pPr>
            <a:lvl2pPr indent="0" lvl="1" marL="0" algn="r">
              <a:spcBef>
                <a:spcPts val="0"/>
              </a:spcBef>
              <a:buNone/>
              <a:defRPr b="1" i="0" sz="900">
                <a:solidFill>
                  <a:schemeClr val="dk1"/>
                </a:solidFill>
                <a:latin typeface="Ultra"/>
                <a:ea typeface="Ultra"/>
                <a:cs typeface="Ultra"/>
                <a:sym typeface="Ultra"/>
              </a:defRPr>
            </a:lvl2pPr>
            <a:lvl3pPr indent="0" lvl="2" marL="0" algn="r">
              <a:spcBef>
                <a:spcPts val="0"/>
              </a:spcBef>
              <a:buNone/>
              <a:defRPr b="1" i="0" sz="900">
                <a:solidFill>
                  <a:schemeClr val="dk1"/>
                </a:solidFill>
                <a:latin typeface="Ultra"/>
                <a:ea typeface="Ultra"/>
                <a:cs typeface="Ultra"/>
                <a:sym typeface="Ultra"/>
              </a:defRPr>
            </a:lvl3pPr>
            <a:lvl4pPr indent="0" lvl="3" marL="0" algn="r">
              <a:spcBef>
                <a:spcPts val="0"/>
              </a:spcBef>
              <a:buNone/>
              <a:defRPr b="1" i="0" sz="900">
                <a:solidFill>
                  <a:schemeClr val="dk1"/>
                </a:solidFill>
                <a:latin typeface="Ultra"/>
                <a:ea typeface="Ultra"/>
                <a:cs typeface="Ultra"/>
                <a:sym typeface="Ultra"/>
              </a:defRPr>
            </a:lvl4pPr>
            <a:lvl5pPr indent="0" lvl="4" marL="0" algn="r">
              <a:spcBef>
                <a:spcPts val="0"/>
              </a:spcBef>
              <a:buNone/>
              <a:defRPr b="1" i="0" sz="900">
                <a:solidFill>
                  <a:schemeClr val="dk1"/>
                </a:solidFill>
                <a:latin typeface="Ultra"/>
                <a:ea typeface="Ultra"/>
                <a:cs typeface="Ultra"/>
                <a:sym typeface="Ultra"/>
              </a:defRPr>
            </a:lvl5pPr>
            <a:lvl6pPr indent="0" lvl="5" marL="0" algn="r">
              <a:spcBef>
                <a:spcPts val="0"/>
              </a:spcBef>
              <a:buNone/>
              <a:defRPr b="1" i="0" sz="900">
                <a:solidFill>
                  <a:schemeClr val="dk1"/>
                </a:solidFill>
                <a:latin typeface="Ultra"/>
                <a:ea typeface="Ultra"/>
                <a:cs typeface="Ultra"/>
                <a:sym typeface="Ultra"/>
              </a:defRPr>
            </a:lvl6pPr>
            <a:lvl7pPr indent="0" lvl="6" marL="0" algn="r">
              <a:spcBef>
                <a:spcPts val="0"/>
              </a:spcBef>
              <a:buNone/>
              <a:defRPr b="1" i="0" sz="900">
                <a:solidFill>
                  <a:schemeClr val="dk1"/>
                </a:solidFill>
                <a:latin typeface="Ultra"/>
                <a:ea typeface="Ultra"/>
                <a:cs typeface="Ultra"/>
                <a:sym typeface="Ultra"/>
              </a:defRPr>
            </a:lvl7pPr>
            <a:lvl8pPr indent="0" lvl="7" marL="0" algn="r">
              <a:spcBef>
                <a:spcPts val="0"/>
              </a:spcBef>
              <a:buNone/>
              <a:defRPr b="1" i="0" sz="900">
                <a:solidFill>
                  <a:schemeClr val="dk1"/>
                </a:solidFill>
                <a:latin typeface="Ultra"/>
                <a:ea typeface="Ultra"/>
                <a:cs typeface="Ultra"/>
                <a:sym typeface="Ultra"/>
              </a:defRPr>
            </a:lvl8pPr>
            <a:lvl9pPr indent="0" lvl="8" marL="0" algn="r">
              <a:spcBef>
                <a:spcPts val="0"/>
              </a:spcBef>
              <a:buNone/>
              <a:defRPr b="1" i="0" sz="900">
                <a:solidFill>
                  <a:schemeClr val="dk1"/>
                </a:solidFill>
                <a:latin typeface="Ultra"/>
                <a:ea typeface="Ultra"/>
                <a:cs typeface="Ultra"/>
                <a:sym typeface="Ultra"/>
              </a:defRPr>
            </a:lvl9pPr>
          </a:lstStyle>
          <a:p>
            <a:pPr indent="0" lvl="0" marL="0" rtl="0" algn="r">
              <a:spcBef>
                <a:spcPts val="0"/>
              </a:spcBef>
              <a:spcAft>
                <a:spcPts val="0"/>
              </a:spcAft>
              <a:buNone/>
            </a:pPr>
            <a:fld id="{00000000-1234-1234-1234-123412341234}" type="slidenum">
              <a:rPr lang="en-US"/>
              <a:t>‹#›</a:t>
            </a:fld>
            <a:endParaRPr/>
          </a:p>
        </p:txBody>
      </p:sp>
      <p:pic>
        <p:nvPicPr>
          <p:cNvPr id="328" name="Google Shape;328;p57"/>
          <p:cNvPicPr preferRelativeResize="0"/>
          <p:nvPr/>
        </p:nvPicPr>
        <p:blipFill rotWithShape="1">
          <a:blip r:embed="rId2">
            <a:alphaModFix/>
          </a:blip>
          <a:srcRect b="0" l="0" r="0" t="0"/>
          <a:stretch/>
        </p:blipFill>
        <p:spPr>
          <a:xfrm>
            <a:off x="502920" y="6233189"/>
            <a:ext cx="293146" cy="334712"/>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Three images slide 1" showMasterSp="0">
  <p:cSld name="3 row table layout">
    <p:spTree>
      <p:nvGrpSpPr>
        <p:cNvPr id="329" name="Shape 329"/>
        <p:cNvGrpSpPr/>
        <p:nvPr/>
      </p:nvGrpSpPr>
      <p:grpSpPr>
        <a:xfrm>
          <a:off x="0" y="0"/>
          <a:ext cx="0" cy="0"/>
          <a:chOff x="0" y="0"/>
          <a:chExt cx="0" cy="0"/>
        </a:xfrm>
      </p:grpSpPr>
      <p:sp>
        <p:nvSpPr>
          <p:cNvPr id="330" name="Google Shape;330;p58"/>
          <p:cNvSpPr txBox="1"/>
          <p:nvPr>
            <p:ph type="title"/>
          </p:nvPr>
        </p:nvSpPr>
        <p:spPr>
          <a:xfrm>
            <a:off x="501566" y="110828"/>
            <a:ext cx="10849365" cy="1138611"/>
          </a:xfrm>
          <a:prstGeom prst="rect">
            <a:avLst/>
          </a:prstGeom>
          <a:noFill/>
          <a:ln>
            <a:noFill/>
          </a:ln>
        </p:spPr>
        <p:txBody>
          <a:bodyPr anchorCtr="0" anchor="b" bIns="91425" lIns="91425" spcFirstLastPara="1" rIns="91425" wrap="square" tIns="91425">
            <a:noAutofit/>
          </a:bodyPr>
          <a:lstStyle>
            <a:lvl1pPr lvl="0" algn="l">
              <a:lnSpc>
                <a:spcPct val="90000"/>
              </a:lnSpc>
              <a:spcBef>
                <a:spcPts val="0"/>
              </a:spcBef>
              <a:spcAft>
                <a:spcPts val="0"/>
              </a:spcAft>
              <a:buClr>
                <a:schemeClr val="dk1"/>
              </a:buClr>
              <a:buSzPts val="28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1" name="Google Shape;331;p58"/>
          <p:cNvSpPr txBox="1"/>
          <p:nvPr>
            <p:ph idx="1" type="body"/>
          </p:nvPr>
        </p:nvSpPr>
        <p:spPr>
          <a:xfrm>
            <a:off x="501366" y="1716866"/>
            <a:ext cx="1963226" cy="731520"/>
          </a:xfrm>
          <a:prstGeom prst="rect">
            <a:avLst/>
          </a:prstGeom>
          <a:noFill/>
          <a:ln>
            <a:noFill/>
          </a:ln>
        </p:spPr>
        <p:txBody>
          <a:bodyPr anchorCtr="0" anchor="t" bIns="45700" lIns="91425" spcFirstLastPara="1" rIns="91425" wrap="square" tIns="45700">
            <a:noAutofit/>
          </a:bodyPr>
          <a:lstStyle>
            <a:lvl1pPr indent="-228600" lvl="0" marL="457200" algn="l">
              <a:lnSpc>
                <a:spcPct val="95000"/>
              </a:lnSpc>
              <a:spcBef>
                <a:spcPts val="1600"/>
              </a:spcBef>
              <a:spcAft>
                <a:spcPts val="0"/>
              </a:spcAft>
              <a:buSzPts val="2000"/>
              <a:buNone/>
              <a:defRPr b="0" i="0" sz="2000" u="none" cap="none" strike="noStrike">
                <a:solidFill>
                  <a:schemeClr val="dk1"/>
                </a:solidFill>
                <a:latin typeface="Arial"/>
                <a:ea typeface="Arial"/>
                <a:cs typeface="Arial"/>
                <a:sym typeface="Arial"/>
              </a:defRPr>
            </a:lvl1pPr>
            <a:lvl2pPr indent="-228600" lvl="1" marL="914400" algn="l">
              <a:lnSpc>
                <a:spcPct val="100000"/>
              </a:lnSpc>
              <a:spcBef>
                <a:spcPts val="500"/>
              </a:spcBef>
              <a:spcAft>
                <a:spcPts val="0"/>
              </a:spcAft>
              <a:buSzPts val="16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2" name="Google Shape;332;p58"/>
          <p:cNvSpPr txBox="1"/>
          <p:nvPr>
            <p:ph idx="2" type="body"/>
          </p:nvPr>
        </p:nvSpPr>
        <p:spPr>
          <a:xfrm>
            <a:off x="503103" y="3359472"/>
            <a:ext cx="1963226" cy="731520"/>
          </a:xfrm>
          <a:prstGeom prst="rect">
            <a:avLst/>
          </a:prstGeom>
          <a:noFill/>
          <a:ln>
            <a:noFill/>
          </a:ln>
        </p:spPr>
        <p:txBody>
          <a:bodyPr anchorCtr="0" anchor="t" bIns="45700" lIns="91425" spcFirstLastPara="1" rIns="91425" wrap="square" tIns="45700">
            <a:noAutofit/>
          </a:bodyPr>
          <a:lstStyle>
            <a:lvl1pPr indent="-228600" lvl="0" marL="457200" algn="l">
              <a:lnSpc>
                <a:spcPct val="95000"/>
              </a:lnSpc>
              <a:spcBef>
                <a:spcPts val="1600"/>
              </a:spcBef>
              <a:spcAft>
                <a:spcPts val="0"/>
              </a:spcAft>
              <a:buSzPts val="2000"/>
              <a:buNone/>
              <a:defRPr b="0" i="0" sz="2000" u="none" cap="none" strike="noStrike">
                <a:solidFill>
                  <a:schemeClr val="dk1"/>
                </a:solidFill>
                <a:latin typeface="Arial"/>
                <a:ea typeface="Arial"/>
                <a:cs typeface="Arial"/>
                <a:sym typeface="Arial"/>
              </a:defRPr>
            </a:lvl1pPr>
            <a:lvl2pPr indent="-228600" lvl="1" marL="914400" algn="l">
              <a:lnSpc>
                <a:spcPct val="100000"/>
              </a:lnSpc>
              <a:spcBef>
                <a:spcPts val="500"/>
              </a:spcBef>
              <a:spcAft>
                <a:spcPts val="0"/>
              </a:spcAft>
              <a:buSzPts val="16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3" name="Google Shape;333;p58"/>
          <p:cNvSpPr txBox="1"/>
          <p:nvPr>
            <p:ph idx="3" type="body"/>
          </p:nvPr>
        </p:nvSpPr>
        <p:spPr>
          <a:xfrm>
            <a:off x="504840" y="5002078"/>
            <a:ext cx="1963226" cy="731520"/>
          </a:xfrm>
          <a:prstGeom prst="rect">
            <a:avLst/>
          </a:prstGeom>
          <a:noFill/>
          <a:ln>
            <a:noFill/>
          </a:ln>
        </p:spPr>
        <p:txBody>
          <a:bodyPr anchorCtr="0" anchor="t" bIns="45700" lIns="91425" spcFirstLastPara="1" rIns="91425" wrap="square" tIns="45700">
            <a:noAutofit/>
          </a:bodyPr>
          <a:lstStyle>
            <a:lvl1pPr indent="-228600" lvl="0" marL="457200" algn="l">
              <a:lnSpc>
                <a:spcPct val="95000"/>
              </a:lnSpc>
              <a:spcBef>
                <a:spcPts val="1600"/>
              </a:spcBef>
              <a:spcAft>
                <a:spcPts val="0"/>
              </a:spcAft>
              <a:buSzPts val="2000"/>
              <a:buNone/>
              <a:defRPr b="0" i="0" sz="2000" u="none" cap="none" strike="noStrike">
                <a:solidFill>
                  <a:schemeClr val="dk1"/>
                </a:solidFill>
                <a:latin typeface="Arial"/>
                <a:ea typeface="Arial"/>
                <a:cs typeface="Arial"/>
                <a:sym typeface="Arial"/>
              </a:defRPr>
            </a:lvl1pPr>
            <a:lvl2pPr indent="-228600" lvl="1" marL="914400" algn="l">
              <a:lnSpc>
                <a:spcPct val="100000"/>
              </a:lnSpc>
              <a:spcBef>
                <a:spcPts val="500"/>
              </a:spcBef>
              <a:spcAft>
                <a:spcPts val="0"/>
              </a:spcAft>
              <a:buSzPts val="16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34" name="Google Shape;334;p58"/>
          <p:cNvCxnSpPr/>
          <p:nvPr/>
        </p:nvCxnSpPr>
        <p:spPr>
          <a:xfrm>
            <a:off x="3010829" y="2894709"/>
            <a:ext cx="8482671" cy="0"/>
          </a:xfrm>
          <a:prstGeom prst="straightConnector1">
            <a:avLst/>
          </a:prstGeom>
          <a:noFill/>
          <a:ln cap="flat" cmpd="sng" w="9525">
            <a:solidFill>
              <a:schemeClr val="dk1"/>
            </a:solidFill>
            <a:prstDash val="solid"/>
            <a:miter lim="800000"/>
            <a:headEnd len="sm" w="sm" type="none"/>
            <a:tailEnd len="sm" w="sm" type="none"/>
          </a:ln>
        </p:spPr>
      </p:cxnSp>
      <p:cxnSp>
        <p:nvCxnSpPr>
          <p:cNvPr id="335" name="Google Shape;335;p58"/>
          <p:cNvCxnSpPr/>
          <p:nvPr/>
        </p:nvCxnSpPr>
        <p:spPr>
          <a:xfrm>
            <a:off x="3010829" y="4557255"/>
            <a:ext cx="8482671" cy="0"/>
          </a:xfrm>
          <a:prstGeom prst="straightConnector1">
            <a:avLst/>
          </a:prstGeom>
          <a:noFill/>
          <a:ln cap="flat" cmpd="sng" w="9525">
            <a:solidFill>
              <a:schemeClr val="dk1"/>
            </a:solidFill>
            <a:prstDash val="solid"/>
            <a:miter lim="800000"/>
            <a:headEnd len="sm" w="sm" type="none"/>
            <a:tailEnd len="sm" w="sm" type="none"/>
          </a:ln>
        </p:spPr>
      </p:cxnSp>
      <p:cxnSp>
        <p:nvCxnSpPr>
          <p:cNvPr id="336" name="Google Shape;336;p58"/>
          <p:cNvCxnSpPr/>
          <p:nvPr/>
        </p:nvCxnSpPr>
        <p:spPr>
          <a:xfrm>
            <a:off x="3010829" y="6233655"/>
            <a:ext cx="8482671" cy="0"/>
          </a:xfrm>
          <a:prstGeom prst="straightConnector1">
            <a:avLst/>
          </a:prstGeom>
          <a:noFill/>
          <a:ln cap="flat" cmpd="sng" w="9525">
            <a:solidFill>
              <a:schemeClr val="dk1"/>
            </a:solidFill>
            <a:prstDash val="solid"/>
            <a:miter lim="800000"/>
            <a:headEnd len="sm" w="sm" type="none"/>
            <a:tailEnd len="sm" w="sm" type="none"/>
          </a:ln>
        </p:spPr>
      </p:cxnSp>
      <p:sp>
        <p:nvSpPr>
          <p:cNvPr id="337" name="Google Shape;337;p58"/>
          <p:cNvSpPr txBox="1"/>
          <p:nvPr>
            <p:ph idx="12" type="sldNum"/>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900">
                <a:solidFill>
                  <a:schemeClr val="dk1"/>
                </a:solidFill>
                <a:latin typeface="Ultra"/>
                <a:ea typeface="Ultra"/>
                <a:cs typeface="Ultra"/>
                <a:sym typeface="Ultra"/>
              </a:defRPr>
            </a:lvl1pPr>
            <a:lvl2pPr indent="0" lvl="1" marL="0" algn="r">
              <a:spcBef>
                <a:spcPts val="0"/>
              </a:spcBef>
              <a:buNone/>
              <a:defRPr b="1" i="0" sz="900">
                <a:solidFill>
                  <a:schemeClr val="dk1"/>
                </a:solidFill>
                <a:latin typeface="Ultra"/>
                <a:ea typeface="Ultra"/>
                <a:cs typeface="Ultra"/>
                <a:sym typeface="Ultra"/>
              </a:defRPr>
            </a:lvl2pPr>
            <a:lvl3pPr indent="0" lvl="2" marL="0" algn="r">
              <a:spcBef>
                <a:spcPts val="0"/>
              </a:spcBef>
              <a:buNone/>
              <a:defRPr b="1" i="0" sz="900">
                <a:solidFill>
                  <a:schemeClr val="dk1"/>
                </a:solidFill>
                <a:latin typeface="Ultra"/>
                <a:ea typeface="Ultra"/>
                <a:cs typeface="Ultra"/>
                <a:sym typeface="Ultra"/>
              </a:defRPr>
            </a:lvl3pPr>
            <a:lvl4pPr indent="0" lvl="3" marL="0" algn="r">
              <a:spcBef>
                <a:spcPts val="0"/>
              </a:spcBef>
              <a:buNone/>
              <a:defRPr b="1" i="0" sz="900">
                <a:solidFill>
                  <a:schemeClr val="dk1"/>
                </a:solidFill>
                <a:latin typeface="Ultra"/>
                <a:ea typeface="Ultra"/>
                <a:cs typeface="Ultra"/>
                <a:sym typeface="Ultra"/>
              </a:defRPr>
            </a:lvl4pPr>
            <a:lvl5pPr indent="0" lvl="4" marL="0" algn="r">
              <a:spcBef>
                <a:spcPts val="0"/>
              </a:spcBef>
              <a:buNone/>
              <a:defRPr b="1" i="0" sz="900">
                <a:solidFill>
                  <a:schemeClr val="dk1"/>
                </a:solidFill>
                <a:latin typeface="Ultra"/>
                <a:ea typeface="Ultra"/>
                <a:cs typeface="Ultra"/>
                <a:sym typeface="Ultra"/>
              </a:defRPr>
            </a:lvl5pPr>
            <a:lvl6pPr indent="0" lvl="5" marL="0" algn="r">
              <a:spcBef>
                <a:spcPts val="0"/>
              </a:spcBef>
              <a:buNone/>
              <a:defRPr b="1" i="0" sz="900">
                <a:solidFill>
                  <a:schemeClr val="dk1"/>
                </a:solidFill>
                <a:latin typeface="Ultra"/>
                <a:ea typeface="Ultra"/>
                <a:cs typeface="Ultra"/>
                <a:sym typeface="Ultra"/>
              </a:defRPr>
            </a:lvl6pPr>
            <a:lvl7pPr indent="0" lvl="6" marL="0" algn="r">
              <a:spcBef>
                <a:spcPts val="0"/>
              </a:spcBef>
              <a:buNone/>
              <a:defRPr b="1" i="0" sz="900">
                <a:solidFill>
                  <a:schemeClr val="dk1"/>
                </a:solidFill>
                <a:latin typeface="Ultra"/>
                <a:ea typeface="Ultra"/>
                <a:cs typeface="Ultra"/>
                <a:sym typeface="Ultra"/>
              </a:defRPr>
            </a:lvl7pPr>
            <a:lvl8pPr indent="0" lvl="7" marL="0" algn="r">
              <a:spcBef>
                <a:spcPts val="0"/>
              </a:spcBef>
              <a:buNone/>
              <a:defRPr b="1" i="0" sz="900">
                <a:solidFill>
                  <a:schemeClr val="dk1"/>
                </a:solidFill>
                <a:latin typeface="Ultra"/>
                <a:ea typeface="Ultra"/>
                <a:cs typeface="Ultra"/>
                <a:sym typeface="Ultra"/>
              </a:defRPr>
            </a:lvl8pPr>
            <a:lvl9pPr indent="0" lvl="8" marL="0" algn="r">
              <a:spcBef>
                <a:spcPts val="0"/>
              </a:spcBef>
              <a:buNone/>
              <a:defRPr b="1" i="0" sz="900">
                <a:solidFill>
                  <a:schemeClr val="dk1"/>
                </a:solidFill>
                <a:latin typeface="Ultra"/>
                <a:ea typeface="Ultra"/>
                <a:cs typeface="Ultra"/>
                <a:sym typeface="Ultra"/>
              </a:defRPr>
            </a:lvl9pPr>
          </a:lstStyle>
          <a:p>
            <a:pPr indent="0" lvl="0" marL="0" rtl="0" algn="r">
              <a:spcBef>
                <a:spcPts val="0"/>
              </a:spcBef>
              <a:spcAft>
                <a:spcPts val="0"/>
              </a:spcAft>
              <a:buNone/>
            </a:pPr>
            <a:fld id="{00000000-1234-1234-1234-123412341234}" type="slidenum">
              <a:rPr lang="en-US"/>
              <a:t>‹#›</a:t>
            </a:fld>
            <a:endParaRPr/>
          </a:p>
        </p:txBody>
      </p:sp>
      <p:pic>
        <p:nvPicPr>
          <p:cNvPr id="338" name="Google Shape;338;p58"/>
          <p:cNvPicPr preferRelativeResize="0"/>
          <p:nvPr/>
        </p:nvPicPr>
        <p:blipFill rotWithShape="1">
          <a:blip r:embed="rId2">
            <a:alphaModFix/>
          </a:blip>
          <a:srcRect b="0" l="0" r="0" t="0"/>
          <a:stretch/>
        </p:blipFill>
        <p:spPr>
          <a:xfrm>
            <a:off x="502920" y="6233189"/>
            <a:ext cx="293146" cy="33471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text layout_Opt 1" type="obj">
  <p:cSld name="OBJECT">
    <p:spTree>
      <p:nvGrpSpPr>
        <p:cNvPr id="45" name="Shape 45"/>
        <p:cNvGrpSpPr/>
        <p:nvPr/>
      </p:nvGrpSpPr>
      <p:grpSpPr>
        <a:xfrm>
          <a:off x="0" y="0"/>
          <a:ext cx="0" cy="0"/>
          <a:chOff x="0" y="0"/>
          <a:chExt cx="0" cy="0"/>
        </a:xfrm>
      </p:grpSpPr>
      <p:sp>
        <p:nvSpPr>
          <p:cNvPr id="46" name="Google Shape;46;p32"/>
          <p:cNvSpPr txBox="1"/>
          <p:nvPr>
            <p:ph type="title"/>
          </p:nvPr>
        </p:nvSpPr>
        <p:spPr>
          <a:xfrm>
            <a:off x="502920" y="109728"/>
            <a:ext cx="10789920" cy="1143000"/>
          </a:xfrm>
          <a:prstGeom prst="rect">
            <a:avLst/>
          </a:prstGeom>
          <a:noFill/>
          <a:ln>
            <a:noFill/>
          </a:ln>
        </p:spPr>
        <p:txBody>
          <a:bodyPr anchorCtr="0" anchor="b" bIns="91425" lIns="91425" spcFirstLastPara="1" rIns="91425" wrap="square" tIns="91425">
            <a:noAutofit/>
          </a:bodyPr>
          <a:lstStyle>
            <a:lvl1pPr lvl="0" algn="l">
              <a:lnSpc>
                <a:spcPct val="90000"/>
              </a:lnSpc>
              <a:spcBef>
                <a:spcPts val="0"/>
              </a:spcBef>
              <a:spcAft>
                <a:spcPts val="0"/>
              </a:spcAft>
              <a:buClr>
                <a:schemeClr val="dk1"/>
              </a:buClr>
              <a:buSzPts val="28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2"/>
          <p:cNvSpPr txBox="1"/>
          <p:nvPr>
            <p:ph idx="1" type="body"/>
          </p:nvPr>
        </p:nvSpPr>
        <p:spPr>
          <a:xfrm>
            <a:off x="502920" y="1580386"/>
            <a:ext cx="10789920" cy="4596577"/>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600"/>
              </a:spcBef>
              <a:spcAft>
                <a:spcPts val="0"/>
              </a:spcAft>
              <a:buClr>
                <a:schemeClr val="dk1"/>
              </a:buClr>
              <a:buSzPts val="1800"/>
              <a:buChar char="•"/>
              <a:defRPr b="0" i="0"/>
            </a:lvl1pPr>
            <a:lvl2pPr indent="-330200" lvl="1" marL="914400" algn="l">
              <a:lnSpc>
                <a:spcPct val="100000"/>
              </a:lnSpc>
              <a:spcBef>
                <a:spcPts val="500"/>
              </a:spcBef>
              <a:spcAft>
                <a:spcPts val="0"/>
              </a:spcAft>
              <a:buClr>
                <a:schemeClr val="dk1"/>
              </a:buClr>
              <a:buSzPts val="1600"/>
              <a:buChar char="•"/>
              <a:defRPr b="0" i="0"/>
            </a:lvl2pPr>
            <a:lvl3pPr indent="-317500" lvl="2" marL="1371600" algn="l">
              <a:lnSpc>
                <a:spcPct val="100000"/>
              </a:lnSpc>
              <a:spcBef>
                <a:spcPts val="500"/>
              </a:spcBef>
              <a:spcAft>
                <a:spcPts val="0"/>
              </a:spcAft>
              <a:buClr>
                <a:schemeClr val="dk1"/>
              </a:buClr>
              <a:buSzPts val="1400"/>
              <a:buChar char="•"/>
              <a:defRPr b="0" i="0"/>
            </a:lvl3pPr>
            <a:lvl4pPr indent="-304800" lvl="3" marL="1828800" algn="l">
              <a:lnSpc>
                <a:spcPct val="100000"/>
              </a:lnSpc>
              <a:spcBef>
                <a:spcPts val="500"/>
              </a:spcBef>
              <a:spcAft>
                <a:spcPts val="0"/>
              </a:spcAft>
              <a:buClr>
                <a:schemeClr val="dk1"/>
              </a:buClr>
              <a:buSzPts val="1200"/>
              <a:buChar char="•"/>
              <a:defRPr b="0" i="0"/>
            </a:lvl4pPr>
            <a:lvl5pPr indent="-304800" lvl="4" marL="2286000" algn="l">
              <a:lnSpc>
                <a:spcPct val="100000"/>
              </a:lnSpc>
              <a:spcBef>
                <a:spcPts val="500"/>
              </a:spcBef>
              <a:spcAft>
                <a:spcPts val="0"/>
              </a:spcAft>
              <a:buClr>
                <a:schemeClr val="dk1"/>
              </a:buClr>
              <a:buSzPts val="1200"/>
              <a:buChar char="•"/>
              <a:defRPr b="0" i="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2"/>
          <p:cNvSpPr txBox="1"/>
          <p:nvPr>
            <p:ph idx="12" type="sldNum"/>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900">
                <a:solidFill>
                  <a:schemeClr val="dk1"/>
                </a:solidFill>
                <a:latin typeface="Ultra"/>
                <a:ea typeface="Ultra"/>
                <a:cs typeface="Ultra"/>
                <a:sym typeface="Ultra"/>
              </a:defRPr>
            </a:lvl1pPr>
            <a:lvl2pPr indent="0" lvl="1" marL="0" algn="r">
              <a:spcBef>
                <a:spcPts val="0"/>
              </a:spcBef>
              <a:buNone/>
              <a:defRPr b="1" i="0" sz="900">
                <a:solidFill>
                  <a:schemeClr val="dk1"/>
                </a:solidFill>
                <a:latin typeface="Ultra"/>
                <a:ea typeface="Ultra"/>
                <a:cs typeface="Ultra"/>
                <a:sym typeface="Ultra"/>
              </a:defRPr>
            </a:lvl2pPr>
            <a:lvl3pPr indent="0" lvl="2" marL="0" algn="r">
              <a:spcBef>
                <a:spcPts val="0"/>
              </a:spcBef>
              <a:buNone/>
              <a:defRPr b="1" i="0" sz="900">
                <a:solidFill>
                  <a:schemeClr val="dk1"/>
                </a:solidFill>
                <a:latin typeface="Ultra"/>
                <a:ea typeface="Ultra"/>
                <a:cs typeface="Ultra"/>
                <a:sym typeface="Ultra"/>
              </a:defRPr>
            </a:lvl3pPr>
            <a:lvl4pPr indent="0" lvl="3" marL="0" algn="r">
              <a:spcBef>
                <a:spcPts val="0"/>
              </a:spcBef>
              <a:buNone/>
              <a:defRPr b="1" i="0" sz="900">
                <a:solidFill>
                  <a:schemeClr val="dk1"/>
                </a:solidFill>
                <a:latin typeface="Ultra"/>
                <a:ea typeface="Ultra"/>
                <a:cs typeface="Ultra"/>
                <a:sym typeface="Ultra"/>
              </a:defRPr>
            </a:lvl4pPr>
            <a:lvl5pPr indent="0" lvl="4" marL="0" algn="r">
              <a:spcBef>
                <a:spcPts val="0"/>
              </a:spcBef>
              <a:buNone/>
              <a:defRPr b="1" i="0" sz="900">
                <a:solidFill>
                  <a:schemeClr val="dk1"/>
                </a:solidFill>
                <a:latin typeface="Ultra"/>
                <a:ea typeface="Ultra"/>
                <a:cs typeface="Ultra"/>
                <a:sym typeface="Ultra"/>
              </a:defRPr>
            </a:lvl5pPr>
            <a:lvl6pPr indent="0" lvl="5" marL="0" algn="r">
              <a:spcBef>
                <a:spcPts val="0"/>
              </a:spcBef>
              <a:buNone/>
              <a:defRPr b="1" i="0" sz="900">
                <a:solidFill>
                  <a:schemeClr val="dk1"/>
                </a:solidFill>
                <a:latin typeface="Ultra"/>
                <a:ea typeface="Ultra"/>
                <a:cs typeface="Ultra"/>
                <a:sym typeface="Ultra"/>
              </a:defRPr>
            </a:lvl6pPr>
            <a:lvl7pPr indent="0" lvl="6" marL="0" algn="r">
              <a:spcBef>
                <a:spcPts val="0"/>
              </a:spcBef>
              <a:buNone/>
              <a:defRPr b="1" i="0" sz="900">
                <a:solidFill>
                  <a:schemeClr val="dk1"/>
                </a:solidFill>
                <a:latin typeface="Ultra"/>
                <a:ea typeface="Ultra"/>
                <a:cs typeface="Ultra"/>
                <a:sym typeface="Ultra"/>
              </a:defRPr>
            </a:lvl7pPr>
            <a:lvl8pPr indent="0" lvl="7" marL="0" algn="r">
              <a:spcBef>
                <a:spcPts val="0"/>
              </a:spcBef>
              <a:buNone/>
              <a:defRPr b="1" i="0" sz="900">
                <a:solidFill>
                  <a:schemeClr val="dk1"/>
                </a:solidFill>
                <a:latin typeface="Ultra"/>
                <a:ea typeface="Ultra"/>
                <a:cs typeface="Ultra"/>
                <a:sym typeface="Ultra"/>
              </a:defRPr>
            </a:lvl8pPr>
            <a:lvl9pPr indent="0" lvl="8" marL="0" algn="r">
              <a:spcBef>
                <a:spcPts val="0"/>
              </a:spcBef>
              <a:buNone/>
              <a:defRPr b="1" i="0" sz="900">
                <a:solidFill>
                  <a:schemeClr val="dk1"/>
                </a:solidFill>
                <a:latin typeface="Ultra"/>
                <a:ea typeface="Ultra"/>
                <a:cs typeface="Ultra"/>
                <a:sym typeface="Ultr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Quote_Opt 1" showMasterSp="0" type="secHead">
  <p:cSld name="SECTION_HEADER">
    <p:bg>
      <p:bgPr>
        <a:solidFill>
          <a:schemeClr val="lt1"/>
        </a:solidFill>
      </p:bgPr>
    </p:bg>
    <p:spTree>
      <p:nvGrpSpPr>
        <p:cNvPr id="339" name="Shape 339"/>
        <p:cNvGrpSpPr/>
        <p:nvPr/>
      </p:nvGrpSpPr>
      <p:grpSpPr>
        <a:xfrm>
          <a:off x="0" y="0"/>
          <a:ext cx="0" cy="0"/>
          <a:chOff x="0" y="0"/>
          <a:chExt cx="0" cy="0"/>
        </a:xfrm>
      </p:grpSpPr>
      <p:grpSp>
        <p:nvGrpSpPr>
          <p:cNvPr id="340" name="Google Shape;340;p59"/>
          <p:cNvGrpSpPr/>
          <p:nvPr/>
        </p:nvGrpSpPr>
        <p:grpSpPr>
          <a:xfrm>
            <a:off x="0" y="1"/>
            <a:ext cx="12192000" cy="6857998"/>
            <a:chOff x="0" y="1057516"/>
            <a:chExt cx="10311973" cy="5800483"/>
          </a:xfrm>
        </p:grpSpPr>
        <p:sp>
          <p:nvSpPr>
            <p:cNvPr id="341" name="Google Shape;341;p59"/>
            <p:cNvSpPr/>
            <p:nvPr/>
          </p:nvSpPr>
          <p:spPr>
            <a:xfrm>
              <a:off x="6183457" y="1057516"/>
              <a:ext cx="4128516" cy="2462022"/>
            </a:xfrm>
            <a:custGeom>
              <a:rect b="b" l="l" r="r" t="t"/>
              <a:pathLst>
                <a:path extrusionOk="0" h="2462022" w="4128516">
                  <a:moveTo>
                    <a:pt x="4128516" y="0"/>
                  </a:moveTo>
                  <a:lnTo>
                    <a:pt x="0" y="0"/>
                  </a:lnTo>
                  <a:cubicBezTo>
                    <a:pt x="0" y="0"/>
                    <a:pt x="593217" y="2390013"/>
                    <a:pt x="4128516" y="2462022"/>
                  </a:cubicBezTo>
                  <a:lnTo>
                    <a:pt x="4128516" y="0"/>
                  </a:lnTo>
                  <a:close/>
                </a:path>
              </a:pathLst>
            </a:custGeom>
            <a:solidFill>
              <a:srgbClr val="D5E1E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i="0" sz="1800">
                <a:solidFill>
                  <a:schemeClr val="dk1"/>
                </a:solidFill>
                <a:latin typeface="Ultra"/>
                <a:ea typeface="Ultra"/>
                <a:cs typeface="Ultra"/>
                <a:sym typeface="Ultra"/>
              </a:endParaRPr>
            </a:p>
          </p:txBody>
        </p:sp>
        <p:sp>
          <p:nvSpPr>
            <p:cNvPr id="342" name="Google Shape;342;p59"/>
            <p:cNvSpPr/>
            <p:nvPr/>
          </p:nvSpPr>
          <p:spPr>
            <a:xfrm>
              <a:off x="0" y="4605527"/>
              <a:ext cx="4128516" cy="2252472"/>
            </a:xfrm>
            <a:custGeom>
              <a:rect b="b" l="l" r="r" t="t"/>
              <a:pathLst>
                <a:path extrusionOk="0" h="2252472" w="4128516">
                  <a:moveTo>
                    <a:pt x="0" y="2252472"/>
                  </a:moveTo>
                  <a:lnTo>
                    <a:pt x="4128516" y="2252472"/>
                  </a:lnTo>
                  <a:cubicBezTo>
                    <a:pt x="3857625" y="1395222"/>
                    <a:pt x="2962656" y="37338"/>
                    <a:pt x="0" y="0"/>
                  </a:cubicBezTo>
                  <a:lnTo>
                    <a:pt x="0" y="2252472"/>
                  </a:lnTo>
                  <a:close/>
                </a:path>
              </a:pathLst>
            </a:custGeom>
            <a:solidFill>
              <a:srgbClr val="D5E1E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i="0" sz="1800">
                <a:solidFill>
                  <a:schemeClr val="dk1"/>
                </a:solidFill>
                <a:latin typeface="Ultra"/>
                <a:ea typeface="Ultra"/>
                <a:cs typeface="Ultra"/>
                <a:sym typeface="Ultra"/>
              </a:endParaRPr>
            </a:p>
          </p:txBody>
        </p:sp>
      </p:grpSp>
      <p:sp>
        <p:nvSpPr>
          <p:cNvPr id="343" name="Google Shape;343;p59"/>
          <p:cNvSpPr/>
          <p:nvPr/>
        </p:nvSpPr>
        <p:spPr>
          <a:xfrm>
            <a:off x="913130" y="1000125"/>
            <a:ext cx="10365740" cy="4857750"/>
          </a:xfrm>
          <a:prstGeom prst="roundRect">
            <a:avLst>
              <a:gd fmla="val 5465" name="adj"/>
            </a:avLst>
          </a:prstGeom>
          <a:solidFill>
            <a:schemeClr val="accent6"/>
          </a:solidFill>
          <a:ln>
            <a:noFill/>
          </a:ln>
          <a:effectLst>
            <a:outerShdw blurRad="215900" sx="101000" rotWithShape="0" algn="ctr" sy="101000">
              <a:srgbClr val="253E57">
                <a:alpha val="11764"/>
              </a:srgbClr>
            </a:outerShdw>
          </a:effectLst>
        </p:spPr>
        <p:txBody>
          <a:bodyPr anchorCtr="0" anchor="ctr" bIns="45700" lIns="182875" spcFirstLastPara="1" rIns="91425" wrap="square" tIns="45700">
            <a:noAutofit/>
          </a:bodyPr>
          <a:lstStyle/>
          <a:p>
            <a:pPr indent="0" lvl="0" marL="0" marR="0" rtl="0" algn="l">
              <a:lnSpc>
                <a:spcPct val="150000"/>
              </a:lnSpc>
              <a:spcBef>
                <a:spcPts val="0"/>
              </a:spcBef>
              <a:spcAft>
                <a:spcPts val="0"/>
              </a:spcAft>
              <a:buNone/>
            </a:pPr>
            <a:r>
              <a:t/>
            </a:r>
            <a:endParaRPr b="1" i="0" sz="1800">
              <a:solidFill>
                <a:schemeClr val="dk1"/>
              </a:solidFill>
              <a:latin typeface="Ultra"/>
              <a:ea typeface="Ultra"/>
              <a:cs typeface="Ultra"/>
              <a:sym typeface="Ultra"/>
            </a:endParaRPr>
          </a:p>
        </p:txBody>
      </p:sp>
      <p:sp>
        <p:nvSpPr>
          <p:cNvPr id="344" name="Google Shape;344;p59"/>
          <p:cNvSpPr txBox="1"/>
          <p:nvPr>
            <p:ph type="title"/>
          </p:nvPr>
        </p:nvSpPr>
        <p:spPr>
          <a:xfrm>
            <a:off x="1504951" y="1736538"/>
            <a:ext cx="9079922" cy="2458329"/>
          </a:xfrm>
          <a:prstGeom prst="rect">
            <a:avLst/>
          </a:prstGeom>
          <a:noFill/>
          <a:ln>
            <a:noFill/>
          </a:ln>
        </p:spPr>
        <p:txBody>
          <a:bodyPr anchorCtr="0" anchor="ctr" bIns="91425" lIns="91425" spcFirstLastPara="1" rIns="91425" wrap="square" tIns="91425">
            <a:noAutofit/>
          </a:bodyPr>
          <a:lstStyle>
            <a:lvl1pPr lvl="0" algn="l">
              <a:lnSpc>
                <a:spcPct val="114000"/>
              </a:lnSpc>
              <a:spcBef>
                <a:spcPts val="0"/>
              </a:spcBef>
              <a:spcAft>
                <a:spcPts val="0"/>
              </a:spcAft>
              <a:buClr>
                <a:schemeClr val="dk1"/>
              </a:buClr>
              <a:buSzPts val="4270"/>
              <a:buFont typeface="Arial"/>
              <a:buNone/>
              <a:defRPr b="0" i="0" sz="427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5" name="Google Shape;345;p59"/>
          <p:cNvSpPr txBox="1"/>
          <p:nvPr>
            <p:ph idx="1" type="body"/>
          </p:nvPr>
        </p:nvSpPr>
        <p:spPr>
          <a:xfrm>
            <a:off x="1847851" y="5067300"/>
            <a:ext cx="4919472" cy="384048"/>
          </a:xfrm>
          <a:prstGeom prst="rect">
            <a:avLst/>
          </a:prstGeom>
          <a:noFill/>
          <a:ln>
            <a:noFill/>
          </a:ln>
        </p:spPr>
        <p:txBody>
          <a:bodyPr anchorCtr="0" anchor="b" bIns="45700" lIns="91425" spcFirstLastPara="1" rIns="91425" wrap="square" tIns="45700">
            <a:noAutofit/>
          </a:bodyPr>
          <a:lstStyle>
            <a:lvl1pPr indent="-228600" lvl="0" marL="457200" algn="l">
              <a:lnSpc>
                <a:spcPct val="114000"/>
              </a:lnSpc>
              <a:spcBef>
                <a:spcPts val="0"/>
              </a:spcBef>
              <a:spcAft>
                <a:spcPts val="0"/>
              </a:spcAft>
              <a:buSzPts val="1600"/>
              <a:buNone/>
              <a:defRPr b="0" i="0" sz="1600">
                <a:solidFill>
                  <a:schemeClr val="dk1"/>
                </a:solidFill>
              </a:defRPr>
            </a:lvl1pPr>
            <a:lvl2pPr indent="-228600" lvl="1" marL="914400" algn="l">
              <a:lnSpc>
                <a:spcPct val="100000"/>
              </a:lnSpc>
              <a:spcBef>
                <a:spcPts val="500"/>
              </a:spcBef>
              <a:spcAft>
                <a:spcPts val="0"/>
              </a:spcAft>
              <a:buSzPts val="2000"/>
              <a:buNone/>
              <a:defRPr sz="2000">
                <a:solidFill>
                  <a:srgbClr val="888A9D"/>
                </a:solidFill>
              </a:defRPr>
            </a:lvl2pPr>
            <a:lvl3pPr indent="-228600" lvl="2" marL="1371600" algn="l">
              <a:lnSpc>
                <a:spcPct val="100000"/>
              </a:lnSpc>
              <a:spcBef>
                <a:spcPts val="500"/>
              </a:spcBef>
              <a:spcAft>
                <a:spcPts val="0"/>
              </a:spcAft>
              <a:buSzPts val="1800"/>
              <a:buNone/>
              <a:defRPr sz="1800">
                <a:solidFill>
                  <a:srgbClr val="888A9D"/>
                </a:solidFill>
              </a:defRPr>
            </a:lvl3pPr>
            <a:lvl4pPr indent="-228600" lvl="3" marL="1828800" algn="l">
              <a:lnSpc>
                <a:spcPct val="100000"/>
              </a:lnSpc>
              <a:spcBef>
                <a:spcPts val="500"/>
              </a:spcBef>
              <a:spcAft>
                <a:spcPts val="0"/>
              </a:spcAft>
              <a:buSzPts val="1600"/>
              <a:buNone/>
              <a:defRPr sz="1600">
                <a:solidFill>
                  <a:srgbClr val="888A9D"/>
                </a:solidFill>
              </a:defRPr>
            </a:lvl4pPr>
            <a:lvl5pPr indent="-228600" lvl="4" marL="2286000" algn="l">
              <a:lnSpc>
                <a:spcPct val="100000"/>
              </a:lnSpc>
              <a:spcBef>
                <a:spcPts val="500"/>
              </a:spcBef>
              <a:spcAft>
                <a:spcPts val="0"/>
              </a:spcAft>
              <a:buSzPts val="1600"/>
              <a:buNone/>
              <a:defRPr sz="1600">
                <a:solidFill>
                  <a:srgbClr val="888A9D"/>
                </a:solidFill>
              </a:defRPr>
            </a:lvl5pPr>
            <a:lvl6pPr indent="-228600" lvl="5" marL="2743200" algn="l">
              <a:lnSpc>
                <a:spcPct val="90000"/>
              </a:lnSpc>
              <a:spcBef>
                <a:spcPts val="500"/>
              </a:spcBef>
              <a:spcAft>
                <a:spcPts val="0"/>
              </a:spcAft>
              <a:buClr>
                <a:srgbClr val="888A9D"/>
              </a:buClr>
              <a:buSzPts val="1600"/>
              <a:buNone/>
              <a:defRPr sz="1600">
                <a:solidFill>
                  <a:srgbClr val="888A9D"/>
                </a:solidFill>
              </a:defRPr>
            </a:lvl6pPr>
            <a:lvl7pPr indent="-228600" lvl="6" marL="3200400" algn="l">
              <a:lnSpc>
                <a:spcPct val="90000"/>
              </a:lnSpc>
              <a:spcBef>
                <a:spcPts val="500"/>
              </a:spcBef>
              <a:spcAft>
                <a:spcPts val="0"/>
              </a:spcAft>
              <a:buClr>
                <a:srgbClr val="888A9D"/>
              </a:buClr>
              <a:buSzPts val="1600"/>
              <a:buNone/>
              <a:defRPr sz="1600">
                <a:solidFill>
                  <a:srgbClr val="888A9D"/>
                </a:solidFill>
              </a:defRPr>
            </a:lvl7pPr>
            <a:lvl8pPr indent="-228600" lvl="7" marL="3657600" algn="l">
              <a:lnSpc>
                <a:spcPct val="90000"/>
              </a:lnSpc>
              <a:spcBef>
                <a:spcPts val="500"/>
              </a:spcBef>
              <a:spcAft>
                <a:spcPts val="0"/>
              </a:spcAft>
              <a:buClr>
                <a:srgbClr val="888A9D"/>
              </a:buClr>
              <a:buSzPts val="1600"/>
              <a:buNone/>
              <a:defRPr sz="1600">
                <a:solidFill>
                  <a:srgbClr val="888A9D"/>
                </a:solidFill>
              </a:defRPr>
            </a:lvl8pPr>
            <a:lvl9pPr indent="-228600" lvl="8" marL="4114800" algn="l">
              <a:lnSpc>
                <a:spcPct val="90000"/>
              </a:lnSpc>
              <a:spcBef>
                <a:spcPts val="500"/>
              </a:spcBef>
              <a:spcAft>
                <a:spcPts val="0"/>
              </a:spcAft>
              <a:buClr>
                <a:srgbClr val="888A9D"/>
              </a:buClr>
              <a:buSzPts val="1600"/>
              <a:buNone/>
              <a:defRPr sz="1600">
                <a:solidFill>
                  <a:srgbClr val="888A9D"/>
                </a:solidFill>
              </a:defRPr>
            </a:lvl9pPr>
          </a:lstStyle>
          <a:p/>
        </p:txBody>
      </p:sp>
      <p:pic>
        <p:nvPicPr>
          <p:cNvPr id="346" name="Google Shape;346;p59"/>
          <p:cNvPicPr preferRelativeResize="0"/>
          <p:nvPr/>
        </p:nvPicPr>
        <p:blipFill rotWithShape="1">
          <a:blip r:embed="rId2">
            <a:alphaModFix/>
          </a:blip>
          <a:srcRect b="0" l="0" r="0" t="0"/>
          <a:stretch/>
        </p:blipFill>
        <p:spPr>
          <a:xfrm>
            <a:off x="9473866" y="4536488"/>
            <a:ext cx="1213184" cy="914860"/>
          </a:xfrm>
          <a:prstGeom prst="rect">
            <a:avLst/>
          </a:prstGeom>
          <a:noFill/>
          <a:ln>
            <a:noFill/>
          </a:ln>
        </p:spPr>
      </p:pic>
      <p:sp>
        <p:nvSpPr>
          <p:cNvPr id="347" name="Google Shape;347;p59"/>
          <p:cNvSpPr txBox="1"/>
          <p:nvPr>
            <p:ph idx="12" type="sldNum"/>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900">
                <a:solidFill>
                  <a:schemeClr val="dk1"/>
                </a:solidFill>
                <a:latin typeface="Ultra"/>
                <a:ea typeface="Ultra"/>
                <a:cs typeface="Ultra"/>
                <a:sym typeface="Ultra"/>
              </a:defRPr>
            </a:lvl1pPr>
            <a:lvl2pPr indent="0" lvl="1" marL="0" algn="r">
              <a:spcBef>
                <a:spcPts val="0"/>
              </a:spcBef>
              <a:buNone/>
              <a:defRPr b="1" i="0" sz="900">
                <a:solidFill>
                  <a:schemeClr val="dk1"/>
                </a:solidFill>
                <a:latin typeface="Ultra"/>
                <a:ea typeface="Ultra"/>
                <a:cs typeface="Ultra"/>
                <a:sym typeface="Ultra"/>
              </a:defRPr>
            </a:lvl2pPr>
            <a:lvl3pPr indent="0" lvl="2" marL="0" algn="r">
              <a:spcBef>
                <a:spcPts val="0"/>
              </a:spcBef>
              <a:buNone/>
              <a:defRPr b="1" i="0" sz="900">
                <a:solidFill>
                  <a:schemeClr val="dk1"/>
                </a:solidFill>
                <a:latin typeface="Ultra"/>
                <a:ea typeface="Ultra"/>
                <a:cs typeface="Ultra"/>
                <a:sym typeface="Ultra"/>
              </a:defRPr>
            </a:lvl3pPr>
            <a:lvl4pPr indent="0" lvl="3" marL="0" algn="r">
              <a:spcBef>
                <a:spcPts val="0"/>
              </a:spcBef>
              <a:buNone/>
              <a:defRPr b="1" i="0" sz="900">
                <a:solidFill>
                  <a:schemeClr val="dk1"/>
                </a:solidFill>
                <a:latin typeface="Ultra"/>
                <a:ea typeface="Ultra"/>
                <a:cs typeface="Ultra"/>
                <a:sym typeface="Ultra"/>
              </a:defRPr>
            </a:lvl4pPr>
            <a:lvl5pPr indent="0" lvl="4" marL="0" algn="r">
              <a:spcBef>
                <a:spcPts val="0"/>
              </a:spcBef>
              <a:buNone/>
              <a:defRPr b="1" i="0" sz="900">
                <a:solidFill>
                  <a:schemeClr val="dk1"/>
                </a:solidFill>
                <a:latin typeface="Ultra"/>
                <a:ea typeface="Ultra"/>
                <a:cs typeface="Ultra"/>
                <a:sym typeface="Ultra"/>
              </a:defRPr>
            </a:lvl5pPr>
            <a:lvl6pPr indent="0" lvl="5" marL="0" algn="r">
              <a:spcBef>
                <a:spcPts val="0"/>
              </a:spcBef>
              <a:buNone/>
              <a:defRPr b="1" i="0" sz="900">
                <a:solidFill>
                  <a:schemeClr val="dk1"/>
                </a:solidFill>
                <a:latin typeface="Ultra"/>
                <a:ea typeface="Ultra"/>
                <a:cs typeface="Ultra"/>
                <a:sym typeface="Ultra"/>
              </a:defRPr>
            </a:lvl6pPr>
            <a:lvl7pPr indent="0" lvl="6" marL="0" algn="r">
              <a:spcBef>
                <a:spcPts val="0"/>
              </a:spcBef>
              <a:buNone/>
              <a:defRPr b="1" i="0" sz="900">
                <a:solidFill>
                  <a:schemeClr val="dk1"/>
                </a:solidFill>
                <a:latin typeface="Ultra"/>
                <a:ea typeface="Ultra"/>
                <a:cs typeface="Ultra"/>
                <a:sym typeface="Ultra"/>
              </a:defRPr>
            </a:lvl7pPr>
            <a:lvl8pPr indent="0" lvl="7" marL="0" algn="r">
              <a:spcBef>
                <a:spcPts val="0"/>
              </a:spcBef>
              <a:buNone/>
              <a:defRPr b="1" i="0" sz="900">
                <a:solidFill>
                  <a:schemeClr val="dk1"/>
                </a:solidFill>
                <a:latin typeface="Ultra"/>
                <a:ea typeface="Ultra"/>
                <a:cs typeface="Ultra"/>
                <a:sym typeface="Ultra"/>
              </a:defRPr>
            </a:lvl8pPr>
            <a:lvl9pPr indent="0" lvl="8" marL="0" algn="r">
              <a:spcBef>
                <a:spcPts val="0"/>
              </a:spcBef>
              <a:buNone/>
              <a:defRPr b="1" i="0" sz="900">
                <a:solidFill>
                  <a:schemeClr val="dk1"/>
                </a:solidFill>
                <a:latin typeface="Ultra"/>
                <a:ea typeface="Ultra"/>
                <a:cs typeface="Ultra"/>
                <a:sym typeface="Ultra"/>
              </a:defRPr>
            </a:lvl9pPr>
          </a:lstStyle>
          <a:p>
            <a:pPr indent="0" lvl="0" marL="0" rtl="0" algn="r">
              <a:spcBef>
                <a:spcPts val="0"/>
              </a:spcBef>
              <a:spcAft>
                <a:spcPts val="0"/>
              </a:spcAft>
              <a:buNone/>
            </a:pPr>
            <a:fld id="{00000000-1234-1234-1234-123412341234}" type="slidenum">
              <a:rPr lang="en-US"/>
              <a:t>‹#›</a:t>
            </a:fld>
            <a:endParaRPr/>
          </a:p>
        </p:txBody>
      </p:sp>
      <p:pic>
        <p:nvPicPr>
          <p:cNvPr id="348" name="Google Shape;348;p59"/>
          <p:cNvPicPr preferRelativeResize="0"/>
          <p:nvPr/>
        </p:nvPicPr>
        <p:blipFill rotWithShape="1">
          <a:blip r:embed="rId3">
            <a:alphaModFix/>
          </a:blip>
          <a:srcRect b="0" l="0" r="0" t="0"/>
          <a:stretch/>
        </p:blipFill>
        <p:spPr>
          <a:xfrm>
            <a:off x="502920" y="6233189"/>
            <a:ext cx="293146" cy="334712"/>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Quote_Opt 2" showMasterSp="0">
  <p:cSld name="Large Quote_Opt 2">
    <p:bg>
      <p:bgPr>
        <a:solidFill>
          <a:schemeClr val="dk1"/>
        </a:solidFill>
      </p:bgPr>
    </p:bg>
    <p:spTree>
      <p:nvGrpSpPr>
        <p:cNvPr id="349" name="Shape 349"/>
        <p:cNvGrpSpPr/>
        <p:nvPr/>
      </p:nvGrpSpPr>
      <p:grpSpPr>
        <a:xfrm>
          <a:off x="0" y="0"/>
          <a:ext cx="0" cy="0"/>
          <a:chOff x="0" y="0"/>
          <a:chExt cx="0" cy="0"/>
        </a:xfrm>
      </p:grpSpPr>
      <p:sp>
        <p:nvSpPr>
          <p:cNvPr id="350" name="Google Shape;350;p60"/>
          <p:cNvSpPr txBox="1"/>
          <p:nvPr>
            <p:ph type="title"/>
          </p:nvPr>
        </p:nvSpPr>
        <p:spPr>
          <a:xfrm>
            <a:off x="1504951" y="1736538"/>
            <a:ext cx="9079922" cy="2458329"/>
          </a:xfrm>
          <a:prstGeom prst="rect">
            <a:avLst/>
          </a:prstGeom>
          <a:noFill/>
          <a:ln>
            <a:noFill/>
          </a:ln>
        </p:spPr>
        <p:txBody>
          <a:bodyPr anchorCtr="0" anchor="ctr" bIns="91425" lIns="91425" spcFirstLastPara="1" rIns="91425" wrap="square" tIns="91425">
            <a:noAutofit/>
          </a:bodyPr>
          <a:lstStyle>
            <a:lvl1pPr lvl="0" algn="l">
              <a:lnSpc>
                <a:spcPct val="114000"/>
              </a:lnSpc>
              <a:spcBef>
                <a:spcPts val="0"/>
              </a:spcBef>
              <a:spcAft>
                <a:spcPts val="0"/>
              </a:spcAft>
              <a:buClr>
                <a:schemeClr val="lt1"/>
              </a:buClr>
              <a:buSzPts val="4270"/>
              <a:buFont typeface="Arial"/>
              <a:buNone/>
              <a:defRPr b="0" i="0" sz="427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1" name="Google Shape;351;p60"/>
          <p:cNvSpPr txBox="1"/>
          <p:nvPr>
            <p:ph idx="1" type="body"/>
          </p:nvPr>
        </p:nvSpPr>
        <p:spPr>
          <a:xfrm>
            <a:off x="1784351" y="4902200"/>
            <a:ext cx="4919472" cy="384048"/>
          </a:xfrm>
          <a:prstGeom prst="rect">
            <a:avLst/>
          </a:prstGeom>
          <a:noFill/>
          <a:ln>
            <a:noFill/>
          </a:ln>
        </p:spPr>
        <p:txBody>
          <a:bodyPr anchorCtr="0" anchor="b" bIns="45700" lIns="91425" spcFirstLastPara="1" rIns="91425" wrap="square" tIns="45700">
            <a:noAutofit/>
          </a:bodyPr>
          <a:lstStyle>
            <a:lvl1pPr indent="-228600" lvl="0" marL="457200" algn="l">
              <a:lnSpc>
                <a:spcPct val="114000"/>
              </a:lnSpc>
              <a:spcBef>
                <a:spcPts val="0"/>
              </a:spcBef>
              <a:spcAft>
                <a:spcPts val="0"/>
              </a:spcAft>
              <a:buSzPts val="1600"/>
              <a:buNone/>
              <a:defRPr b="0" i="0" sz="1600">
                <a:solidFill>
                  <a:schemeClr val="lt1"/>
                </a:solidFill>
              </a:defRPr>
            </a:lvl1pPr>
            <a:lvl2pPr indent="-228600" lvl="1" marL="914400" algn="l">
              <a:lnSpc>
                <a:spcPct val="100000"/>
              </a:lnSpc>
              <a:spcBef>
                <a:spcPts val="500"/>
              </a:spcBef>
              <a:spcAft>
                <a:spcPts val="0"/>
              </a:spcAft>
              <a:buSzPts val="2000"/>
              <a:buNone/>
              <a:defRPr sz="2000">
                <a:solidFill>
                  <a:srgbClr val="888A9D"/>
                </a:solidFill>
              </a:defRPr>
            </a:lvl2pPr>
            <a:lvl3pPr indent="-228600" lvl="2" marL="1371600" algn="l">
              <a:lnSpc>
                <a:spcPct val="100000"/>
              </a:lnSpc>
              <a:spcBef>
                <a:spcPts val="500"/>
              </a:spcBef>
              <a:spcAft>
                <a:spcPts val="0"/>
              </a:spcAft>
              <a:buSzPts val="1800"/>
              <a:buNone/>
              <a:defRPr sz="1800">
                <a:solidFill>
                  <a:srgbClr val="888A9D"/>
                </a:solidFill>
              </a:defRPr>
            </a:lvl3pPr>
            <a:lvl4pPr indent="-228600" lvl="3" marL="1828800" algn="l">
              <a:lnSpc>
                <a:spcPct val="100000"/>
              </a:lnSpc>
              <a:spcBef>
                <a:spcPts val="500"/>
              </a:spcBef>
              <a:spcAft>
                <a:spcPts val="0"/>
              </a:spcAft>
              <a:buSzPts val="1600"/>
              <a:buNone/>
              <a:defRPr sz="1600">
                <a:solidFill>
                  <a:srgbClr val="888A9D"/>
                </a:solidFill>
              </a:defRPr>
            </a:lvl4pPr>
            <a:lvl5pPr indent="-228600" lvl="4" marL="2286000" algn="l">
              <a:lnSpc>
                <a:spcPct val="100000"/>
              </a:lnSpc>
              <a:spcBef>
                <a:spcPts val="500"/>
              </a:spcBef>
              <a:spcAft>
                <a:spcPts val="0"/>
              </a:spcAft>
              <a:buSzPts val="1600"/>
              <a:buNone/>
              <a:defRPr sz="1600">
                <a:solidFill>
                  <a:srgbClr val="888A9D"/>
                </a:solidFill>
              </a:defRPr>
            </a:lvl5pPr>
            <a:lvl6pPr indent="-228600" lvl="5" marL="2743200" algn="l">
              <a:lnSpc>
                <a:spcPct val="90000"/>
              </a:lnSpc>
              <a:spcBef>
                <a:spcPts val="500"/>
              </a:spcBef>
              <a:spcAft>
                <a:spcPts val="0"/>
              </a:spcAft>
              <a:buClr>
                <a:srgbClr val="888A9D"/>
              </a:buClr>
              <a:buSzPts val="1600"/>
              <a:buNone/>
              <a:defRPr sz="1600">
                <a:solidFill>
                  <a:srgbClr val="888A9D"/>
                </a:solidFill>
              </a:defRPr>
            </a:lvl6pPr>
            <a:lvl7pPr indent="-228600" lvl="6" marL="3200400" algn="l">
              <a:lnSpc>
                <a:spcPct val="90000"/>
              </a:lnSpc>
              <a:spcBef>
                <a:spcPts val="500"/>
              </a:spcBef>
              <a:spcAft>
                <a:spcPts val="0"/>
              </a:spcAft>
              <a:buClr>
                <a:srgbClr val="888A9D"/>
              </a:buClr>
              <a:buSzPts val="1600"/>
              <a:buNone/>
              <a:defRPr sz="1600">
                <a:solidFill>
                  <a:srgbClr val="888A9D"/>
                </a:solidFill>
              </a:defRPr>
            </a:lvl7pPr>
            <a:lvl8pPr indent="-228600" lvl="7" marL="3657600" algn="l">
              <a:lnSpc>
                <a:spcPct val="90000"/>
              </a:lnSpc>
              <a:spcBef>
                <a:spcPts val="500"/>
              </a:spcBef>
              <a:spcAft>
                <a:spcPts val="0"/>
              </a:spcAft>
              <a:buClr>
                <a:srgbClr val="888A9D"/>
              </a:buClr>
              <a:buSzPts val="1600"/>
              <a:buNone/>
              <a:defRPr sz="1600">
                <a:solidFill>
                  <a:srgbClr val="888A9D"/>
                </a:solidFill>
              </a:defRPr>
            </a:lvl8pPr>
            <a:lvl9pPr indent="-228600" lvl="8" marL="4114800" algn="l">
              <a:lnSpc>
                <a:spcPct val="90000"/>
              </a:lnSpc>
              <a:spcBef>
                <a:spcPts val="500"/>
              </a:spcBef>
              <a:spcAft>
                <a:spcPts val="0"/>
              </a:spcAft>
              <a:buClr>
                <a:srgbClr val="888A9D"/>
              </a:buClr>
              <a:buSzPts val="1600"/>
              <a:buNone/>
              <a:defRPr sz="1600">
                <a:solidFill>
                  <a:srgbClr val="888A9D"/>
                </a:solidFill>
              </a:defRPr>
            </a:lvl9pPr>
          </a:lstStyle>
          <a:p/>
        </p:txBody>
      </p:sp>
      <p:pic>
        <p:nvPicPr>
          <p:cNvPr id="352" name="Google Shape;352;p60"/>
          <p:cNvPicPr preferRelativeResize="0"/>
          <p:nvPr/>
        </p:nvPicPr>
        <p:blipFill rotWithShape="1">
          <a:blip r:embed="rId2">
            <a:alphaModFix/>
          </a:blip>
          <a:srcRect b="0" l="0" r="0" t="0"/>
          <a:stretch/>
        </p:blipFill>
        <p:spPr>
          <a:xfrm>
            <a:off x="9473866" y="4536488"/>
            <a:ext cx="1213184" cy="914860"/>
          </a:xfrm>
          <a:prstGeom prst="rect">
            <a:avLst/>
          </a:prstGeom>
          <a:noFill/>
          <a:ln>
            <a:noFill/>
          </a:ln>
        </p:spPr>
      </p:pic>
      <p:sp>
        <p:nvSpPr>
          <p:cNvPr id="353" name="Google Shape;353;p60"/>
          <p:cNvSpPr txBox="1"/>
          <p:nvPr>
            <p:ph idx="12" type="sldNum"/>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900">
                <a:solidFill>
                  <a:schemeClr val="lt1"/>
                </a:solidFill>
                <a:latin typeface="Ultra"/>
                <a:ea typeface="Ultra"/>
                <a:cs typeface="Ultra"/>
                <a:sym typeface="Ultra"/>
              </a:defRPr>
            </a:lvl1pPr>
            <a:lvl2pPr indent="0" lvl="1" marL="0" algn="r">
              <a:spcBef>
                <a:spcPts val="0"/>
              </a:spcBef>
              <a:buNone/>
              <a:defRPr b="1" i="0" sz="900">
                <a:solidFill>
                  <a:schemeClr val="lt1"/>
                </a:solidFill>
                <a:latin typeface="Ultra"/>
                <a:ea typeface="Ultra"/>
                <a:cs typeface="Ultra"/>
                <a:sym typeface="Ultra"/>
              </a:defRPr>
            </a:lvl2pPr>
            <a:lvl3pPr indent="0" lvl="2" marL="0" algn="r">
              <a:spcBef>
                <a:spcPts val="0"/>
              </a:spcBef>
              <a:buNone/>
              <a:defRPr b="1" i="0" sz="900">
                <a:solidFill>
                  <a:schemeClr val="lt1"/>
                </a:solidFill>
                <a:latin typeface="Ultra"/>
                <a:ea typeface="Ultra"/>
                <a:cs typeface="Ultra"/>
                <a:sym typeface="Ultra"/>
              </a:defRPr>
            </a:lvl3pPr>
            <a:lvl4pPr indent="0" lvl="3" marL="0" algn="r">
              <a:spcBef>
                <a:spcPts val="0"/>
              </a:spcBef>
              <a:buNone/>
              <a:defRPr b="1" i="0" sz="900">
                <a:solidFill>
                  <a:schemeClr val="lt1"/>
                </a:solidFill>
                <a:latin typeface="Ultra"/>
                <a:ea typeface="Ultra"/>
                <a:cs typeface="Ultra"/>
                <a:sym typeface="Ultra"/>
              </a:defRPr>
            </a:lvl4pPr>
            <a:lvl5pPr indent="0" lvl="4" marL="0" algn="r">
              <a:spcBef>
                <a:spcPts val="0"/>
              </a:spcBef>
              <a:buNone/>
              <a:defRPr b="1" i="0" sz="900">
                <a:solidFill>
                  <a:schemeClr val="lt1"/>
                </a:solidFill>
                <a:latin typeface="Ultra"/>
                <a:ea typeface="Ultra"/>
                <a:cs typeface="Ultra"/>
                <a:sym typeface="Ultra"/>
              </a:defRPr>
            </a:lvl5pPr>
            <a:lvl6pPr indent="0" lvl="5" marL="0" algn="r">
              <a:spcBef>
                <a:spcPts val="0"/>
              </a:spcBef>
              <a:buNone/>
              <a:defRPr b="1" i="0" sz="900">
                <a:solidFill>
                  <a:schemeClr val="lt1"/>
                </a:solidFill>
                <a:latin typeface="Ultra"/>
                <a:ea typeface="Ultra"/>
                <a:cs typeface="Ultra"/>
                <a:sym typeface="Ultra"/>
              </a:defRPr>
            </a:lvl6pPr>
            <a:lvl7pPr indent="0" lvl="6" marL="0" algn="r">
              <a:spcBef>
                <a:spcPts val="0"/>
              </a:spcBef>
              <a:buNone/>
              <a:defRPr b="1" i="0" sz="900">
                <a:solidFill>
                  <a:schemeClr val="lt1"/>
                </a:solidFill>
                <a:latin typeface="Ultra"/>
                <a:ea typeface="Ultra"/>
                <a:cs typeface="Ultra"/>
                <a:sym typeface="Ultra"/>
              </a:defRPr>
            </a:lvl7pPr>
            <a:lvl8pPr indent="0" lvl="7" marL="0" algn="r">
              <a:spcBef>
                <a:spcPts val="0"/>
              </a:spcBef>
              <a:buNone/>
              <a:defRPr b="1" i="0" sz="900">
                <a:solidFill>
                  <a:schemeClr val="lt1"/>
                </a:solidFill>
                <a:latin typeface="Ultra"/>
                <a:ea typeface="Ultra"/>
                <a:cs typeface="Ultra"/>
                <a:sym typeface="Ultra"/>
              </a:defRPr>
            </a:lvl8pPr>
            <a:lvl9pPr indent="0" lvl="8" marL="0" algn="r">
              <a:spcBef>
                <a:spcPts val="0"/>
              </a:spcBef>
              <a:buNone/>
              <a:defRPr b="1" i="0" sz="900">
                <a:solidFill>
                  <a:schemeClr val="lt1"/>
                </a:solidFill>
                <a:latin typeface="Ultra"/>
                <a:ea typeface="Ultra"/>
                <a:cs typeface="Ultra"/>
                <a:sym typeface="Ultra"/>
              </a:defRPr>
            </a:lvl9pPr>
          </a:lstStyle>
          <a:p>
            <a:pPr indent="0" lvl="0" marL="0" rtl="0" algn="r">
              <a:spcBef>
                <a:spcPts val="0"/>
              </a:spcBef>
              <a:spcAft>
                <a:spcPts val="0"/>
              </a:spcAft>
              <a:buNone/>
            </a:pPr>
            <a:fld id="{00000000-1234-1234-1234-123412341234}" type="slidenum">
              <a:rPr lang="en-US"/>
              <a:t>‹#›</a:t>
            </a:fld>
            <a:endParaRPr/>
          </a:p>
        </p:txBody>
      </p:sp>
      <p:pic>
        <p:nvPicPr>
          <p:cNvPr id="354" name="Google Shape;354;p60"/>
          <p:cNvPicPr preferRelativeResize="0"/>
          <p:nvPr/>
        </p:nvPicPr>
        <p:blipFill rotWithShape="1">
          <a:blip r:embed="rId3">
            <a:alphaModFix/>
          </a:blip>
          <a:srcRect b="0" l="0" r="0" t="0"/>
          <a:stretch/>
        </p:blipFill>
        <p:spPr>
          <a:xfrm>
            <a:off x="502920" y="6233189"/>
            <a:ext cx="293146" cy="334712"/>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headline layout" showMasterSp="0">
  <p:cSld name="Large headline layout">
    <p:bg>
      <p:bgPr>
        <a:solidFill>
          <a:schemeClr val="dk1"/>
        </a:solidFill>
      </p:bgPr>
    </p:bg>
    <p:spTree>
      <p:nvGrpSpPr>
        <p:cNvPr id="355" name="Shape 355"/>
        <p:cNvGrpSpPr/>
        <p:nvPr/>
      </p:nvGrpSpPr>
      <p:grpSpPr>
        <a:xfrm>
          <a:off x="0" y="0"/>
          <a:ext cx="0" cy="0"/>
          <a:chOff x="0" y="0"/>
          <a:chExt cx="0" cy="0"/>
        </a:xfrm>
      </p:grpSpPr>
      <p:sp>
        <p:nvSpPr>
          <p:cNvPr id="356" name="Google Shape;356;p61"/>
          <p:cNvSpPr txBox="1"/>
          <p:nvPr>
            <p:ph type="title"/>
          </p:nvPr>
        </p:nvSpPr>
        <p:spPr>
          <a:xfrm>
            <a:off x="762750" y="3513494"/>
            <a:ext cx="9326880" cy="2012859"/>
          </a:xfrm>
          <a:prstGeom prst="rect">
            <a:avLst/>
          </a:prstGeom>
          <a:noFill/>
          <a:ln>
            <a:noFill/>
          </a:ln>
        </p:spPr>
        <p:txBody>
          <a:bodyPr anchorCtr="0" anchor="b" bIns="91425" lIns="91425" spcFirstLastPara="1" rIns="91425" wrap="square" tIns="91425">
            <a:noAutofit/>
          </a:bodyPr>
          <a:lstStyle>
            <a:lvl1pPr lvl="0" algn="l">
              <a:lnSpc>
                <a:spcPct val="90000"/>
              </a:lnSpc>
              <a:spcBef>
                <a:spcPts val="0"/>
              </a:spcBef>
              <a:spcAft>
                <a:spcPts val="0"/>
              </a:spcAft>
              <a:buClr>
                <a:schemeClr val="lt1"/>
              </a:buClr>
              <a:buSzPts val="6600"/>
              <a:buFont typeface="Arial"/>
              <a:buNone/>
              <a:defRPr b="0" i="0" sz="66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7" name="Google Shape;357;p61"/>
          <p:cNvSpPr txBox="1"/>
          <p:nvPr>
            <p:ph idx="12" type="sldNum"/>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900">
                <a:solidFill>
                  <a:schemeClr val="lt1"/>
                </a:solidFill>
                <a:latin typeface="Ultra"/>
                <a:ea typeface="Ultra"/>
                <a:cs typeface="Ultra"/>
                <a:sym typeface="Ultra"/>
              </a:defRPr>
            </a:lvl1pPr>
            <a:lvl2pPr indent="0" lvl="1" marL="0" algn="r">
              <a:spcBef>
                <a:spcPts val="0"/>
              </a:spcBef>
              <a:buNone/>
              <a:defRPr b="1" i="0" sz="900">
                <a:solidFill>
                  <a:schemeClr val="lt1"/>
                </a:solidFill>
                <a:latin typeface="Ultra"/>
                <a:ea typeface="Ultra"/>
                <a:cs typeface="Ultra"/>
                <a:sym typeface="Ultra"/>
              </a:defRPr>
            </a:lvl2pPr>
            <a:lvl3pPr indent="0" lvl="2" marL="0" algn="r">
              <a:spcBef>
                <a:spcPts val="0"/>
              </a:spcBef>
              <a:buNone/>
              <a:defRPr b="1" i="0" sz="900">
                <a:solidFill>
                  <a:schemeClr val="lt1"/>
                </a:solidFill>
                <a:latin typeface="Ultra"/>
                <a:ea typeface="Ultra"/>
                <a:cs typeface="Ultra"/>
                <a:sym typeface="Ultra"/>
              </a:defRPr>
            </a:lvl3pPr>
            <a:lvl4pPr indent="0" lvl="3" marL="0" algn="r">
              <a:spcBef>
                <a:spcPts val="0"/>
              </a:spcBef>
              <a:buNone/>
              <a:defRPr b="1" i="0" sz="900">
                <a:solidFill>
                  <a:schemeClr val="lt1"/>
                </a:solidFill>
                <a:latin typeface="Ultra"/>
                <a:ea typeface="Ultra"/>
                <a:cs typeface="Ultra"/>
                <a:sym typeface="Ultra"/>
              </a:defRPr>
            </a:lvl4pPr>
            <a:lvl5pPr indent="0" lvl="4" marL="0" algn="r">
              <a:spcBef>
                <a:spcPts val="0"/>
              </a:spcBef>
              <a:buNone/>
              <a:defRPr b="1" i="0" sz="900">
                <a:solidFill>
                  <a:schemeClr val="lt1"/>
                </a:solidFill>
                <a:latin typeface="Ultra"/>
                <a:ea typeface="Ultra"/>
                <a:cs typeface="Ultra"/>
                <a:sym typeface="Ultra"/>
              </a:defRPr>
            </a:lvl5pPr>
            <a:lvl6pPr indent="0" lvl="5" marL="0" algn="r">
              <a:spcBef>
                <a:spcPts val="0"/>
              </a:spcBef>
              <a:buNone/>
              <a:defRPr b="1" i="0" sz="900">
                <a:solidFill>
                  <a:schemeClr val="lt1"/>
                </a:solidFill>
                <a:latin typeface="Ultra"/>
                <a:ea typeface="Ultra"/>
                <a:cs typeface="Ultra"/>
                <a:sym typeface="Ultra"/>
              </a:defRPr>
            </a:lvl6pPr>
            <a:lvl7pPr indent="0" lvl="6" marL="0" algn="r">
              <a:spcBef>
                <a:spcPts val="0"/>
              </a:spcBef>
              <a:buNone/>
              <a:defRPr b="1" i="0" sz="900">
                <a:solidFill>
                  <a:schemeClr val="lt1"/>
                </a:solidFill>
                <a:latin typeface="Ultra"/>
                <a:ea typeface="Ultra"/>
                <a:cs typeface="Ultra"/>
                <a:sym typeface="Ultra"/>
              </a:defRPr>
            </a:lvl7pPr>
            <a:lvl8pPr indent="0" lvl="7" marL="0" algn="r">
              <a:spcBef>
                <a:spcPts val="0"/>
              </a:spcBef>
              <a:buNone/>
              <a:defRPr b="1" i="0" sz="900">
                <a:solidFill>
                  <a:schemeClr val="lt1"/>
                </a:solidFill>
                <a:latin typeface="Ultra"/>
                <a:ea typeface="Ultra"/>
                <a:cs typeface="Ultra"/>
                <a:sym typeface="Ultra"/>
              </a:defRPr>
            </a:lvl8pPr>
            <a:lvl9pPr indent="0" lvl="8" marL="0" algn="r">
              <a:spcBef>
                <a:spcPts val="0"/>
              </a:spcBef>
              <a:buNone/>
              <a:defRPr b="1" i="0" sz="900">
                <a:solidFill>
                  <a:schemeClr val="lt1"/>
                </a:solidFill>
                <a:latin typeface="Ultra"/>
                <a:ea typeface="Ultra"/>
                <a:cs typeface="Ultra"/>
                <a:sym typeface="Ultra"/>
              </a:defRPr>
            </a:lvl9pPr>
          </a:lstStyle>
          <a:p>
            <a:pPr indent="0" lvl="0" marL="0" rtl="0" algn="r">
              <a:spcBef>
                <a:spcPts val="0"/>
              </a:spcBef>
              <a:spcAft>
                <a:spcPts val="0"/>
              </a:spcAft>
              <a:buNone/>
            </a:pPr>
            <a:fld id="{00000000-1234-1234-1234-123412341234}" type="slidenum">
              <a:rPr lang="en-US"/>
              <a:t>‹#›</a:t>
            </a:fld>
            <a:endParaRPr/>
          </a:p>
        </p:txBody>
      </p:sp>
      <p:pic>
        <p:nvPicPr>
          <p:cNvPr id="358" name="Google Shape;358;p61"/>
          <p:cNvPicPr preferRelativeResize="0"/>
          <p:nvPr/>
        </p:nvPicPr>
        <p:blipFill rotWithShape="1">
          <a:blip r:embed="rId2">
            <a:alphaModFix/>
          </a:blip>
          <a:srcRect b="0" l="0" r="0" t="0"/>
          <a:stretch/>
        </p:blipFill>
        <p:spPr>
          <a:xfrm>
            <a:off x="502920" y="6233189"/>
            <a:ext cx="293146" cy="334712"/>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text layout on navy" showMasterSp="0">
  <p:cSld name="Simple text layout on navy">
    <p:bg>
      <p:bgPr>
        <a:solidFill>
          <a:schemeClr val="dk1"/>
        </a:solidFill>
      </p:bgPr>
    </p:bg>
    <p:spTree>
      <p:nvGrpSpPr>
        <p:cNvPr id="359" name="Shape 359"/>
        <p:cNvGrpSpPr/>
        <p:nvPr/>
      </p:nvGrpSpPr>
      <p:grpSpPr>
        <a:xfrm>
          <a:off x="0" y="0"/>
          <a:ext cx="0" cy="0"/>
          <a:chOff x="0" y="0"/>
          <a:chExt cx="0" cy="0"/>
        </a:xfrm>
      </p:grpSpPr>
      <p:sp>
        <p:nvSpPr>
          <p:cNvPr id="360" name="Google Shape;360;p62"/>
          <p:cNvSpPr txBox="1"/>
          <p:nvPr>
            <p:ph type="title"/>
          </p:nvPr>
        </p:nvSpPr>
        <p:spPr>
          <a:xfrm>
            <a:off x="502920" y="109728"/>
            <a:ext cx="10789920" cy="1143000"/>
          </a:xfrm>
          <a:prstGeom prst="rect">
            <a:avLst/>
          </a:prstGeom>
          <a:noFill/>
          <a:ln>
            <a:noFill/>
          </a:ln>
        </p:spPr>
        <p:txBody>
          <a:bodyPr anchorCtr="0" anchor="b" bIns="91425" lIns="91425" spcFirstLastPara="1" rIns="91425" wrap="square" tIns="91425">
            <a:noAutofit/>
          </a:bodyPr>
          <a:lstStyle>
            <a:lvl1pPr lvl="0" algn="l">
              <a:lnSpc>
                <a:spcPct val="90000"/>
              </a:lnSpc>
              <a:spcBef>
                <a:spcPts val="0"/>
              </a:spcBef>
              <a:spcAft>
                <a:spcPts val="0"/>
              </a:spcAft>
              <a:buClr>
                <a:schemeClr val="lt1"/>
              </a:buClr>
              <a:buSzPts val="2800"/>
              <a:buFont typeface="Arial"/>
              <a:buNone/>
              <a:defRPr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1" name="Google Shape;361;p62"/>
          <p:cNvSpPr txBox="1"/>
          <p:nvPr>
            <p:ph idx="1" type="body"/>
          </p:nvPr>
        </p:nvSpPr>
        <p:spPr>
          <a:xfrm>
            <a:off x="502920" y="1580386"/>
            <a:ext cx="10789920" cy="4596577"/>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600"/>
              </a:spcBef>
              <a:spcAft>
                <a:spcPts val="0"/>
              </a:spcAft>
              <a:buClr>
                <a:schemeClr val="lt1"/>
              </a:buClr>
              <a:buSzPts val="1800"/>
              <a:buChar char="•"/>
              <a:defRPr b="0" i="0">
                <a:solidFill>
                  <a:schemeClr val="lt1"/>
                </a:solidFill>
              </a:defRPr>
            </a:lvl1pPr>
            <a:lvl2pPr indent="-330200" lvl="1" marL="914400" algn="l">
              <a:lnSpc>
                <a:spcPct val="100000"/>
              </a:lnSpc>
              <a:spcBef>
                <a:spcPts val="500"/>
              </a:spcBef>
              <a:spcAft>
                <a:spcPts val="0"/>
              </a:spcAft>
              <a:buClr>
                <a:schemeClr val="lt1"/>
              </a:buClr>
              <a:buSzPts val="1600"/>
              <a:buChar char="•"/>
              <a:defRPr b="0" i="0">
                <a:solidFill>
                  <a:schemeClr val="lt1"/>
                </a:solidFill>
              </a:defRPr>
            </a:lvl2pPr>
            <a:lvl3pPr indent="-317500" lvl="2" marL="1371600" algn="l">
              <a:lnSpc>
                <a:spcPct val="100000"/>
              </a:lnSpc>
              <a:spcBef>
                <a:spcPts val="500"/>
              </a:spcBef>
              <a:spcAft>
                <a:spcPts val="0"/>
              </a:spcAft>
              <a:buClr>
                <a:schemeClr val="lt1"/>
              </a:buClr>
              <a:buSzPts val="1400"/>
              <a:buChar char="•"/>
              <a:defRPr b="0" i="0">
                <a:solidFill>
                  <a:schemeClr val="lt1"/>
                </a:solidFill>
              </a:defRPr>
            </a:lvl3pPr>
            <a:lvl4pPr indent="-304800" lvl="3" marL="1828800" algn="l">
              <a:lnSpc>
                <a:spcPct val="100000"/>
              </a:lnSpc>
              <a:spcBef>
                <a:spcPts val="500"/>
              </a:spcBef>
              <a:spcAft>
                <a:spcPts val="0"/>
              </a:spcAft>
              <a:buClr>
                <a:schemeClr val="lt1"/>
              </a:buClr>
              <a:buSzPts val="1200"/>
              <a:buChar char="•"/>
              <a:defRPr b="0" i="0">
                <a:solidFill>
                  <a:schemeClr val="lt1"/>
                </a:solidFill>
              </a:defRPr>
            </a:lvl4pPr>
            <a:lvl5pPr indent="-304800" lvl="4" marL="2286000" algn="l">
              <a:lnSpc>
                <a:spcPct val="100000"/>
              </a:lnSpc>
              <a:spcBef>
                <a:spcPts val="500"/>
              </a:spcBef>
              <a:spcAft>
                <a:spcPts val="0"/>
              </a:spcAft>
              <a:buClr>
                <a:schemeClr val="lt1"/>
              </a:buClr>
              <a:buSzPts val="1200"/>
              <a:buChar char="•"/>
              <a:defRPr b="0" i="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2" name="Google Shape;362;p62"/>
          <p:cNvSpPr txBox="1"/>
          <p:nvPr>
            <p:ph idx="12" type="sldNum"/>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900">
                <a:solidFill>
                  <a:schemeClr val="lt1"/>
                </a:solidFill>
                <a:latin typeface="Ultra"/>
                <a:ea typeface="Ultra"/>
                <a:cs typeface="Ultra"/>
                <a:sym typeface="Ultra"/>
              </a:defRPr>
            </a:lvl1pPr>
            <a:lvl2pPr indent="0" lvl="1" marL="0" algn="r">
              <a:spcBef>
                <a:spcPts val="0"/>
              </a:spcBef>
              <a:buNone/>
              <a:defRPr b="1" i="0" sz="900">
                <a:solidFill>
                  <a:schemeClr val="lt1"/>
                </a:solidFill>
                <a:latin typeface="Ultra"/>
                <a:ea typeface="Ultra"/>
                <a:cs typeface="Ultra"/>
                <a:sym typeface="Ultra"/>
              </a:defRPr>
            </a:lvl2pPr>
            <a:lvl3pPr indent="0" lvl="2" marL="0" algn="r">
              <a:spcBef>
                <a:spcPts val="0"/>
              </a:spcBef>
              <a:buNone/>
              <a:defRPr b="1" i="0" sz="900">
                <a:solidFill>
                  <a:schemeClr val="lt1"/>
                </a:solidFill>
                <a:latin typeface="Ultra"/>
                <a:ea typeface="Ultra"/>
                <a:cs typeface="Ultra"/>
                <a:sym typeface="Ultra"/>
              </a:defRPr>
            </a:lvl3pPr>
            <a:lvl4pPr indent="0" lvl="3" marL="0" algn="r">
              <a:spcBef>
                <a:spcPts val="0"/>
              </a:spcBef>
              <a:buNone/>
              <a:defRPr b="1" i="0" sz="900">
                <a:solidFill>
                  <a:schemeClr val="lt1"/>
                </a:solidFill>
                <a:latin typeface="Ultra"/>
                <a:ea typeface="Ultra"/>
                <a:cs typeface="Ultra"/>
                <a:sym typeface="Ultra"/>
              </a:defRPr>
            </a:lvl4pPr>
            <a:lvl5pPr indent="0" lvl="4" marL="0" algn="r">
              <a:spcBef>
                <a:spcPts val="0"/>
              </a:spcBef>
              <a:buNone/>
              <a:defRPr b="1" i="0" sz="900">
                <a:solidFill>
                  <a:schemeClr val="lt1"/>
                </a:solidFill>
                <a:latin typeface="Ultra"/>
                <a:ea typeface="Ultra"/>
                <a:cs typeface="Ultra"/>
                <a:sym typeface="Ultra"/>
              </a:defRPr>
            </a:lvl5pPr>
            <a:lvl6pPr indent="0" lvl="5" marL="0" algn="r">
              <a:spcBef>
                <a:spcPts val="0"/>
              </a:spcBef>
              <a:buNone/>
              <a:defRPr b="1" i="0" sz="900">
                <a:solidFill>
                  <a:schemeClr val="lt1"/>
                </a:solidFill>
                <a:latin typeface="Ultra"/>
                <a:ea typeface="Ultra"/>
                <a:cs typeface="Ultra"/>
                <a:sym typeface="Ultra"/>
              </a:defRPr>
            </a:lvl6pPr>
            <a:lvl7pPr indent="0" lvl="6" marL="0" algn="r">
              <a:spcBef>
                <a:spcPts val="0"/>
              </a:spcBef>
              <a:buNone/>
              <a:defRPr b="1" i="0" sz="900">
                <a:solidFill>
                  <a:schemeClr val="lt1"/>
                </a:solidFill>
                <a:latin typeface="Ultra"/>
                <a:ea typeface="Ultra"/>
                <a:cs typeface="Ultra"/>
                <a:sym typeface="Ultra"/>
              </a:defRPr>
            </a:lvl7pPr>
            <a:lvl8pPr indent="0" lvl="7" marL="0" algn="r">
              <a:spcBef>
                <a:spcPts val="0"/>
              </a:spcBef>
              <a:buNone/>
              <a:defRPr b="1" i="0" sz="900">
                <a:solidFill>
                  <a:schemeClr val="lt1"/>
                </a:solidFill>
                <a:latin typeface="Ultra"/>
                <a:ea typeface="Ultra"/>
                <a:cs typeface="Ultra"/>
                <a:sym typeface="Ultra"/>
              </a:defRPr>
            </a:lvl8pPr>
            <a:lvl9pPr indent="0" lvl="8" marL="0" algn="r">
              <a:spcBef>
                <a:spcPts val="0"/>
              </a:spcBef>
              <a:buNone/>
              <a:defRPr b="1" i="0" sz="900">
                <a:solidFill>
                  <a:schemeClr val="lt1"/>
                </a:solidFill>
                <a:latin typeface="Ultra"/>
                <a:ea typeface="Ultra"/>
                <a:cs typeface="Ultra"/>
                <a:sym typeface="Ultra"/>
              </a:defRPr>
            </a:lvl9pPr>
          </a:lstStyle>
          <a:p>
            <a:pPr indent="0" lvl="0" marL="0" rtl="0" algn="r">
              <a:spcBef>
                <a:spcPts val="0"/>
              </a:spcBef>
              <a:spcAft>
                <a:spcPts val="0"/>
              </a:spcAft>
              <a:buNone/>
            </a:pPr>
            <a:fld id="{00000000-1234-1234-1234-123412341234}" type="slidenum">
              <a:rPr lang="en-US"/>
              <a:t>‹#›</a:t>
            </a:fld>
            <a:endParaRPr/>
          </a:p>
        </p:txBody>
      </p:sp>
      <p:pic>
        <p:nvPicPr>
          <p:cNvPr id="363" name="Google Shape;363;p62"/>
          <p:cNvPicPr preferRelativeResize="0"/>
          <p:nvPr/>
        </p:nvPicPr>
        <p:blipFill rotWithShape="1">
          <a:blip r:embed="rId2">
            <a:alphaModFix/>
          </a:blip>
          <a:srcRect b="0" l="0" r="0" t="0"/>
          <a:stretch/>
        </p:blipFill>
        <p:spPr>
          <a:xfrm>
            <a:off x="502920" y="6233189"/>
            <a:ext cx="293146" cy="334712"/>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1" showMasterSp="0">
  <p:cSld name="Three column layout">
    <p:bg>
      <p:bgPr>
        <a:solidFill>
          <a:schemeClr val="lt1"/>
        </a:solidFill>
      </p:bgPr>
    </p:bg>
    <p:spTree>
      <p:nvGrpSpPr>
        <p:cNvPr id="364" name="Shape 364"/>
        <p:cNvGrpSpPr/>
        <p:nvPr/>
      </p:nvGrpSpPr>
      <p:grpSpPr>
        <a:xfrm>
          <a:off x="0" y="0"/>
          <a:ext cx="0" cy="0"/>
          <a:chOff x="0" y="0"/>
          <a:chExt cx="0" cy="0"/>
        </a:xfrm>
      </p:grpSpPr>
      <p:pic>
        <p:nvPicPr>
          <p:cNvPr descr="A close-up of a blue circle&#10;&#10;Description automatically generated" id="365" name="Google Shape;365;p63"/>
          <p:cNvPicPr preferRelativeResize="0"/>
          <p:nvPr/>
        </p:nvPicPr>
        <p:blipFill rotWithShape="1">
          <a:blip r:embed="rId2">
            <a:alphaModFix/>
          </a:blip>
          <a:srcRect b="0" l="0" r="0" t="0"/>
          <a:stretch/>
        </p:blipFill>
        <p:spPr>
          <a:xfrm>
            <a:off x="9231443" y="0"/>
            <a:ext cx="2960557" cy="6858000"/>
          </a:xfrm>
          <a:prstGeom prst="rect">
            <a:avLst/>
          </a:prstGeom>
          <a:noFill/>
          <a:ln>
            <a:noFill/>
          </a:ln>
        </p:spPr>
      </p:pic>
      <p:sp>
        <p:nvSpPr>
          <p:cNvPr id="366" name="Google Shape;366;p63"/>
          <p:cNvSpPr/>
          <p:nvPr/>
        </p:nvSpPr>
        <p:spPr>
          <a:xfrm>
            <a:off x="4261431" y="889453"/>
            <a:ext cx="3562520" cy="4955452"/>
          </a:xfrm>
          <a:prstGeom prst="roundRect">
            <a:avLst>
              <a:gd fmla="val 1916" name="adj"/>
            </a:avLst>
          </a:prstGeom>
          <a:solidFill>
            <a:schemeClr val="dk1"/>
          </a:solidFill>
          <a:ln>
            <a:noFill/>
          </a:ln>
          <a:effectLst>
            <a:outerShdw blurRad="63500" sx="102000" rotWithShape="0" algn="ctr" sy="102000">
              <a:srgbClr val="4B7DAE">
                <a:alpha val="9803"/>
              </a:srgbClr>
            </a:outerShdw>
          </a:effectLst>
        </p:spPr>
        <p:txBody>
          <a:bodyPr anchorCtr="0" anchor="ctr" bIns="45700" lIns="182875" spcFirstLastPara="1" rIns="91425" wrap="square" tIns="45700">
            <a:noAutofit/>
          </a:bodyPr>
          <a:lstStyle/>
          <a:p>
            <a:pPr indent="0" lvl="0" marL="0" marR="0" rtl="0" algn="l">
              <a:lnSpc>
                <a:spcPct val="150000"/>
              </a:lnSpc>
              <a:spcBef>
                <a:spcPts val="0"/>
              </a:spcBef>
              <a:spcAft>
                <a:spcPts val="0"/>
              </a:spcAft>
              <a:buNone/>
            </a:pPr>
            <a:r>
              <a:t/>
            </a:r>
            <a:endParaRPr b="1" i="0" sz="1800">
              <a:solidFill>
                <a:schemeClr val="lt1"/>
              </a:solidFill>
              <a:latin typeface="Ultra"/>
              <a:ea typeface="Ultra"/>
              <a:cs typeface="Ultra"/>
              <a:sym typeface="Ultra"/>
            </a:endParaRPr>
          </a:p>
        </p:txBody>
      </p:sp>
      <p:sp>
        <p:nvSpPr>
          <p:cNvPr id="367" name="Google Shape;367;p63"/>
          <p:cNvSpPr/>
          <p:nvPr/>
        </p:nvSpPr>
        <p:spPr>
          <a:xfrm>
            <a:off x="8036622" y="889453"/>
            <a:ext cx="3562520" cy="4955452"/>
          </a:xfrm>
          <a:prstGeom prst="roundRect">
            <a:avLst>
              <a:gd fmla="val 1916" name="adj"/>
            </a:avLst>
          </a:prstGeom>
          <a:solidFill>
            <a:schemeClr val="dk1"/>
          </a:solidFill>
          <a:ln>
            <a:noFill/>
          </a:ln>
          <a:effectLst>
            <a:outerShdw blurRad="63500" sx="102000" rotWithShape="0" algn="ctr" sy="102000">
              <a:srgbClr val="4B7DAE">
                <a:alpha val="9803"/>
              </a:srgbClr>
            </a:outerShdw>
          </a:effectLst>
        </p:spPr>
        <p:txBody>
          <a:bodyPr anchorCtr="0" anchor="ctr" bIns="45700" lIns="182875" spcFirstLastPara="1" rIns="91425" wrap="square" tIns="45700">
            <a:noAutofit/>
          </a:bodyPr>
          <a:lstStyle/>
          <a:p>
            <a:pPr indent="0" lvl="0" marL="0" marR="0" rtl="0" algn="l">
              <a:lnSpc>
                <a:spcPct val="150000"/>
              </a:lnSpc>
              <a:spcBef>
                <a:spcPts val="0"/>
              </a:spcBef>
              <a:spcAft>
                <a:spcPts val="0"/>
              </a:spcAft>
              <a:buNone/>
            </a:pPr>
            <a:r>
              <a:t/>
            </a:r>
            <a:endParaRPr b="1" i="0" sz="1800">
              <a:solidFill>
                <a:schemeClr val="lt1"/>
              </a:solidFill>
              <a:latin typeface="Ultra"/>
              <a:ea typeface="Ultra"/>
              <a:cs typeface="Ultra"/>
              <a:sym typeface="Ultra"/>
            </a:endParaRPr>
          </a:p>
        </p:txBody>
      </p:sp>
      <p:sp>
        <p:nvSpPr>
          <p:cNvPr id="368" name="Google Shape;368;p63"/>
          <p:cNvSpPr/>
          <p:nvPr/>
        </p:nvSpPr>
        <p:spPr>
          <a:xfrm>
            <a:off x="486240" y="889453"/>
            <a:ext cx="3562520" cy="4955452"/>
          </a:xfrm>
          <a:prstGeom prst="roundRect">
            <a:avLst>
              <a:gd fmla="val 1916" name="adj"/>
            </a:avLst>
          </a:prstGeom>
          <a:solidFill>
            <a:schemeClr val="dk1"/>
          </a:solidFill>
          <a:ln>
            <a:noFill/>
          </a:ln>
          <a:effectLst>
            <a:outerShdw blurRad="63500" sx="102000" rotWithShape="0" algn="ctr" sy="102000">
              <a:srgbClr val="4B7DAE">
                <a:alpha val="9803"/>
              </a:srgbClr>
            </a:outerShdw>
          </a:effectLst>
        </p:spPr>
        <p:txBody>
          <a:bodyPr anchorCtr="0" anchor="ctr" bIns="45700" lIns="182875" spcFirstLastPara="1" rIns="91425" wrap="square" tIns="45700">
            <a:noAutofit/>
          </a:bodyPr>
          <a:lstStyle/>
          <a:p>
            <a:pPr indent="0" lvl="0" marL="0" marR="0" rtl="0" algn="l">
              <a:lnSpc>
                <a:spcPct val="150000"/>
              </a:lnSpc>
              <a:spcBef>
                <a:spcPts val="0"/>
              </a:spcBef>
              <a:spcAft>
                <a:spcPts val="0"/>
              </a:spcAft>
              <a:buNone/>
            </a:pPr>
            <a:r>
              <a:t/>
            </a:r>
            <a:endParaRPr b="1" i="0" sz="1800">
              <a:solidFill>
                <a:schemeClr val="lt1"/>
              </a:solidFill>
              <a:latin typeface="Ultra"/>
              <a:ea typeface="Ultra"/>
              <a:cs typeface="Ultra"/>
              <a:sym typeface="Ultra"/>
            </a:endParaRPr>
          </a:p>
        </p:txBody>
      </p:sp>
      <p:sp>
        <p:nvSpPr>
          <p:cNvPr id="369" name="Google Shape;369;p63"/>
          <p:cNvSpPr txBox="1"/>
          <p:nvPr>
            <p:ph idx="1" type="body"/>
          </p:nvPr>
        </p:nvSpPr>
        <p:spPr>
          <a:xfrm>
            <a:off x="726715" y="1249680"/>
            <a:ext cx="869856" cy="536122"/>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600"/>
              </a:spcBef>
              <a:spcAft>
                <a:spcPts val="0"/>
              </a:spcAft>
              <a:buSzPts val="3200"/>
              <a:buFont typeface="Arial"/>
              <a:buNone/>
              <a:defRPr b="0" i="0" sz="3200">
                <a:solidFill>
                  <a:schemeClr val="lt1"/>
                </a:solidFill>
                <a:latin typeface="Arial"/>
                <a:ea typeface="Arial"/>
                <a:cs typeface="Arial"/>
                <a:sym typeface="Arial"/>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0" name="Google Shape;370;p63"/>
          <p:cNvSpPr txBox="1"/>
          <p:nvPr>
            <p:ph idx="2" type="body"/>
          </p:nvPr>
        </p:nvSpPr>
        <p:spPr>
          <a:xfrm>
            <a:off x="698911" y="2039234"/>
            <a:ext cx="3060289" cy="748088"/>
          </a:xfrm>
          <a:prstGeom prst="rect">
            <a:avLst/>
          </a:prstGeom>
          <a:noFill/>
          <a:ln>
            <a:noFill/>
          </a:ln>
        </p:spPr>
        <p:txBody>
          <a:bodyPr anchorCtr="0" anchor="b" bIns="45700" lIns="91425" spcFirstLastPara="1" rIns="91425" wrap="square" tIns="45700">
            <a:noAutofit/>
          </a:bodyPr>
          <a:lstStyle>
            <a:lvl1pPr indent="-368300" lvl="0" marL="457200" algn="l">
              <a:lnSpc>
                <a:spcPct val="100000"/>
              </a:lnSpc>
              <a:spcBef>
                <a:spcPts val="1600"/>
              </a:spcBef>
              <a:spcAft>
                <a:spcPts val="0"/>
              </a:spcAft>
              <a:buSzPts val="2200"/>
              <a:buChar char="•"/>
              <a:defRPr b="1" i="0" sz="2200">
                <a:solidFill>
                  <a:schemeClr val="lt1"/>
                </a:solidFill>
                <a:latin typeface="Ultra"/>
                <a:ea typeface="Ultra"/>
                <a:cs typeface="Ultra"/>
                <a:sym typeface="Ultra"/>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1" name="Google Shape;371;p63"/>
          <p:cNvSpPr txBox="1"/>
          <p:nvPr>
            <p:ph idx="3" type="body"/>
          </p:nvPr>
        </p:nvSpPr>
        <p:spPr>
          <a:xfrm>
            <a:off x="4493895" y="1249680"/>
            <a:ext cx="869856" cy="536122"/>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600"/>
              </a:spcBef>
              <a:spcAft>
                <a:spcPts val="0"/>
              </a:spcAft>
              <a:buSzPts val="3200"/>
              <a:buFont typeface="Arial"/>
              <a:buNone/>
              <a:defRPr b="0" i="0" sz="3200">
                <a:solidFill>
                  <a:schemeClr val="lt1"/>
                </a:solidFill>
                <a:latin typeface="Arial"/>
                <a:ea typeface="Arial"/>
                <a:cs typeface="Arial"/>
                <a:sym typeface="Arial"/>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2" name="Google Shape;372;p63"/>
          <p:cNvSpPr txBox="1"/>
          <p:nvPr>
            <p:ph idx="4" type="body"/>
          </p:nvPr>
        </p:nvSpPr>
        <p:spPr>
          <a:xfrm>
            <a:off x="4466091" y="2039234"/>
            <a:ext cx="3060289" cy="748088"/>
          </a:xfrm>
          <a:prstGeom prst="rect">
            <a:avLst/>
          </a:prstGeom>
          <a:noFill/>
          <a:ln>
            <a:noFill/>
          </a:ln>
        </p:spPr>
        <p:txBody>
          <a:bodyPr anchorCtr="0" anchor="b" bIns="45700" lIns="91425" spcFirstLastPara="1" rIns="91425" wrap="square" tIns="45700">
            <a:noAutofit/>
          </a:bodyPr>
          <a:lstStyle>
            <a:lvl1pPr indent="-368300" lvl="0" marL="457200" algn="l">
              <a:lnSpc>
                <a:spcPct val="100000"/>
              </a:lnSpc>
              <a:spcBef>
                <a:spcPts val="1600"/>
              </a:spcBef>
              <a:spcAft>
                <a:spcPts val="0"/>
              </a:spcAft>
              <a:buSzPts val="2200"/>
              <a:buChar char="•"/>
              <a:defRPr b="1" i="0" sz="2200">
                <a:solidFill>
                  <a:schemeClr val="lt1"/>
                </a:solidFill>
                <a:latin typeface="Ultra"/>
                <a:ea typeface="Ultra"/>
                <a:cs typeface="Ultra"/>
                <a:sym typeface="Ultra"/>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3" name="Google Shape;373;p63"/>
          <p:cNvSpPr txBox="1"/>
          <p:nvPr>
            <p:ph idx="5" type="body"/>
          </p:nvPr>
        </p:nvSpPr>
        <p:spPr>
          <a:xfrm>
            <a:off x="8270875" y="1249680"/>
            <a:ext cx="869856" cy="536122"/>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600"/>
              </a:spcBef>
              <a:spcAft>
                <a:spcPts val="0"/>
              </a:spcAft>
              <a:buSzPts val="3200"/>
              <a:buFont typeface="Arial"/>
              <a:buNone/>
              <a:defRPr b="0" i="0" sz="3200">
                <a:solidFill>
                  <a:schemeClr val="lt1"/>
                </a:solidFill>
                <a:latin typeface="Arial"/>
                <a:ea typeface="Arial"/>
                <a:cs typeface="Arial"/>
                <a:sym typeface="Arial"/>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4" name="Google Shape;374;p63"/>
          <p:cNvSpPr txBox="1"/>
          <p:nvPr>
            <p:ph idx="6" type="body"/>
          </p:nvPr>
        </p:nvSpPr>
        <p:spPr>
          <a:xfrm>
            <a:off x="8243071" y="2039234"/>
            <a:ext cx="3060289" cy="748088"/>
          </a:xfrm>
          <a:prstGeom prst="rect">
            <a:avLst/>
          </a:prstGeom>
          <a:noFill/>
          <a:ln>
            <a:noFill/>
          </a:ln>
        </p:spPr>
        <p:txBody>
          <a:bodyPr anchorCtr="0" anchor="b" bIns="45700" lIns="91425" spcFirstLastPara="1" rIns="91425" wrap="square" tIns="45700">
            <a:noAutofit/>
          </a:bodyPr>
          <a:lstStyle>
            <a:lvl1pPr indent="-368300" lvl="0" marL="457200" algn="l">
              <a:lnSpc>
                <a:spcPct val="100000"/>
              </a:lnSpc>
              <a:spcBef>
                <a:spcPts val="1600"/>
              </a:spcBef>
              <a:spcAft>
                <a:spcPts val="0"/>
              </a:spcAft>
              <a:buSzPts val="2200"/>
              <a:buChar char="•"/>
              <a:defRPr b="1" i="0" sz="2200">
                <a:solidFill>
                  <a:schemeClr val="lt1"/>
                </a:solidFill>
                <a:latin typeface="Ultra"/>
                <a:ea typeface="Ultra"/>
                <a:cs typeface="Ultra"/>
                <a:sym typeface="Ultra"/>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5" name="Google Shape;375;p63"/>
          <p:cNvSpPr txBox="1"/>
          <p:nvPr>
            <p:ph idx="7" type="body"/>
          </p:nvPr>
        </p:nvSpPr>
        <p:spPr>
          <a:xfrm>
            <a:off x="698911" y="2787322"/>
            <a:ext cx="3063240" cy="585216"/>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600"/>
              </a:spcBef>
              <a:spcAft>
                <a:spcPts val="0"/>
              </a:spcAft>
              <a:buClr>
                <a:schemeClr val="lt1"/>
              </a:buClr>
              <a:buSzPts val="1800"/>
              <a:buChar char="•"/>
              <a:defRPr b="0" i="0">
                <a:solidFill>
                  <a:schemeClr val="lt1"/>
                </a:solidFill>
                <a:latin typeface="Ultra"/>
                <a:ea typeface="Ultra"/>
                <a:cs typeface="Ultra"/>
                <a:sym typeface="Ultra"/>
              </a:defRPr>
            </a:lvl1pPr>
            <a:lvl2pPr indent="-330200" lvl="1" marL="914400" algn="l">
              <a:lnSpc>
                <a:spcPct val="100000"/>
              </a:lnSpc>
              <a:spcBef>
                <a:spcPts val="500"/>
              </a:spcBef>
              <a:spcAft>
                <a:spcPts val="0"/>
              </a:spcAft>
              <a:buClr>
                <a:schemeClr val="lt1"/>
              </a:buClr>
              <a:buSzPts val="1600"/>
              <a:buChar char="•"/>
              <a:defRPr b="0" i="0">
                <a:solidFill>
                  <a:schemeClr val="lt1"/>
                </a:solidFill>
                <a:latin typeface="Ultra"/>
                <a:ea typeface="Ultra"/>
                <a:cs typeface="Ultra"/>
                <a:sym typeface="Ultra"/>
              </a:defRPr>
            </a:lvl2pPr>
            <a:lvl3pPr indent="-317500" lvl="2" marL="1371600" algn="l">
              <a:lnSpc>
                <a:spcPct val="100000"/>
              </a:lnSpc>
              <a:spcBef>
                <a:spcPts val="500"/>
              </a:spcBef>
              <a:spcAft>
                <a:spcPts val="0"/>
              </a:spcAft>
              <a:buClr>
                <a:schemeClr val="lt1"/>
              </a:buClr>
              <a:buSzPts val="1400"/>
              <a:buChar char="•"/>
              <a:defRPr b="0" i="0">
                <a:solidFill>
                  <a:schemeClr val="lt1"/>
                </a:solidFill>
                <a:latin typeface="Ultra"/>
                <a:ea typeface="Ultra"/>
                <a:cs typeface="Ultra"/>
                <a:sym typeface="Ultra"/>
              </a:defRPr>
            </a:lvl3pPr>
            <a:lvl4pPr indent="-304800" lvl="3" marL="1828800" algn="l">
              <a:lnSpc>
                <a:spcPct val="100000"/>
              </a:lnSpc>
              <a:spcBef>
                <a:spcPts val="500"/>
              </a:spcBef>
              <a:spcAft>
                <a:spcPts val="0"/>
              </a:spcAft>
              <a:buClr>
                <a:schemeClr val="lt1"/>
              </a:buClr>
              <a:buSzPts val="1200"/>
              <a:buChar char="•"/>
              <a:defRPr b="0" i="0">
                <a:solidFill>
                  <a:schemeClr val="lt1"/>
                </a:solidFill>
                <a:latin typeface="Ultra"/>
                <a:ea typeface="Ultra"/>
                <a:cs typeface="Ultra"/>
                <a:sym typeface="Ultra"/>
              </a:defRPr>
            </a:lvl4pPr>
            <a:lvl5pPr indent="-304800" lvl="4" marL="2286000" algn="l">
              <a:lnSpc>
                <a:spcPct val="100000"/>
              </a:lnSpc>
              <a:spcBef>
                <a:spcPts val="500"/>
              </a:spcBef>
              <a:spcAft>
                <a:spcPts val="0"/>
              </a:spcAft>
              <a:buClr>
                <a:schemeClr val="lt1"/>
              </a:buClr>
              <a:buSzPts val="1200"/>
              <a:buChar char="•"/>
              <a:defRPr b="0" i="0">
                <a:solidFill>
                  <a:schemeClr val="lt1"/>
                </a:solidFill>
                <a:latin typeface="Ultra"/>
                <a:ea typeface="Ultra"/>
                <a:cs typeface="Ultra"/>
                <a:sym typeface="Ultr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6" name="Google Shape;376;p63"/>
          <p:cNvSpPr txBox="1"/>
          <p:nvPr>
            <p:ph idx="8" type="body"/>
          </p:nvPr>
        </p:nvSpPr>
        <p:spPr>
          <a:xfrm>
            <a:off x="4466091" y="2787322"/>
            <a:ext cx="3063240" cy="585216"/>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600"/>
              </a:spcBef>
              <a:spcAft>
                <a:spcPts val="0"/>
              </a:spcAft>
              <a:buClr>
                <a:schemeClr val="lt1"/>
              </a:buClr>
              <a:buSzPts val="1800"/>
              <a:buChar char="•"/>
              <a:defRPr b="0" i="0">
                <a:solidFill>
                  <a:schemeClr val="lt1"/>
                </a:solidFill>
                <a:latin typeface="Ultra"/>
                <a:ea typeface="Ultra"/>
                <a:cs typeface="Ultra"/>
                <a:sym typeface="Ultra"/>
              </a:defRPr>
            </a:lvl1pPr>
            <a:lvl2pPr indent="-330200" lvl="1" marL="914400" algn="l">
              <a:lnSpc>
                <a:spcPct val="100000"/>
              </a:lnSpc>
              <a:spcBef>
                <a:spcPts val="500"/>
              </a:spcBef>
              <a:spcAft>
                <a:spcPts val="0"/>
              </a:spcAft>
              <a:buClr>
                <a:schemeClr val="lt1"/>
              </a:buClr>
              <a:buSzPts val="1600"/>
              <a:buChar char="•"/>
              <a:defRPr b="0" i="0">
                <a:solidFill>
                  <a:schemeClr val="lt1"/>
                </a:solidFill>
                <a:latin typeface="Ultra"/>
                <a:ea typeface="Ultra"/>
                <a:cs typeface="Ultra"/>
                <a:sym typeface="Ultra"/>
              </a:defRPr>
            </a:lvl2pPr>
            <a:lvl3pPr indent="-317500" lvl="2" marL="1371600" algn="l">
              <a:lnSpc>
                <a:spcPct val="100000"/>
              </a:lnSpc>
              <a:spcBef>
                <a:spcPts val="500"/>
              </a:spcBef>
              <a:spcAft>
                <a:spcPts val="0"/>
              </a:spcAft>
              <a:buClr>
                <a:schemeClr val="lt1"/>
              </a:buClr>
              <a:buSzPts val="1400"/>
              <a:buChar char="•"/>
              <a:defRPr b="0" i="0">
                <a:solidFill>
                  <a:schemeClr val="lt1"/>
                </a:solidFill>
                <a:latin typeface="Ultra"/>
                <a:ea typeface="Ultra"/>
                <a:cs typeface="Ultra"/>
                <a:sym typeface="Ultra"/>
              </a:defRPr>
            </a:lvl3pPr>
            <a:lvl4pPr indent="-304800" lvl="3" marL="1828800" algn="l">
              <a:lnSpc>
                <a:spcPct val="100000"/>
              </a:lnSpc>
              <a:spcBef>
                <a:spcPts val="500"/>
              </a:spcBef>
              <a:spcAft>
                <a:spcPts val="0"/>
              </a:spcAft>
              <a:buClr>
                <a:schemeClr val="lt1"/>
              </a:buClr>
              <a:buSzPts val="1200"/>
              <a:buChar char="•"/>
              <a:defRPr b="0" i="0">
                <a:solidFill>
                  <a:schemeClr val="lt1"/>
                </a:solidFill>
                <a:latin typeface="Ultra"/>
                <a:ea typeface="Ultra"/>
                <a:cs typeface="Ultra"/>
                <a:sym typeface="Ultra"/>
              </a:defRPr>
            </a:lvl4pPr>
            <a:lvl5pPr indent="-304800" lvl="4" marL="2286000" algn="l">
              <a:lnSpc>
                <a:spcPct val="100000"/>
              </a:lnSpc>
              <a:spcBef>
                <a:spcPts val="500"/>
              </a:spcBef>
              <a:spcAft>
                <a:spcPts val="0"/>
              </a:spcAft>
              <a:buClr>
                <a:schemeClr val="lt1"/>
              </a:buClr>
              <a:buSzPts val="1200"/>
              <a:buChar char="•"/>
              <a:defRPr b="0" i="0">
                <a:solidFill>
                  <a:schemeClr val="lt1"/>
                </a:solidFill>
                <a:latin typeface="Ultra"/>
                <a:ea typeface="Ultra"/>
                <a:cs typeface="Ultra"/>
                <a:sym typeface="Ultr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7" name="Google Shape;377;p63"/>
          <p:cNvSpPr txBox="1"/>
          <p:nvPr>
            <p:ph idx="9" type="body"/>
          </p:nvPr>
        </p:nvSpPr>
        <p:spPr>
          <a:xfrm>
            <a:off x="8243071" y="2787322"/>
            <a:ext cx="3063240" cy="585216"/>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600"/>
              </a:spcBef>
              <a:spcAft>
                <a:spcPts val="0"/>
              </a:spcAft>
              <a:buClr>
                <a:schemeClr val="lt1"/>
              </a:buClr>
              <a:buSzPts val="1800"/>
              <a:buChar char="•"/>
              <a:defRPr b="0" i="0">
                <a:solidFill>
                  <a:schemeClr val="lt1"/>
                </a:solidFill>
                <a:latin typeface="Ultra"/>
                <a:ea typeface="Ultra"/>
                <a:cs typeface="Ultra"/>
                <a:sym typeface="Ultra"/>
              </a:defRPr>
            </a:lvl1pPr>
            <a:lvl2pPr indent="-330200" lvl="1" marL="914400" algn="l">
              <a:lnSpc>
                <a:spcPct val="100000"/>
              </a:lnSpc>
              <a:spcBef>
                <a:spcPts val="500"/>
              </a:spcBef>
              <a:spcAft>
                <a:spcPts val="0"/>
              </a:spcAft>
              <a:buClr>
                <a:schemeClr val="lt1"/>
              </a:buClr>
              <a:buSzPts val="1600"/>
              <a:buChar char="•"/>
              <a:defRPr b="0" i="0">
                <a:solidFill>
                  <a:schemeClr val="lt1"/>
                </a:solidFill>
                <a:latin typeface="Ultra"/>
                <a:ea typeface="Ultra"/>
                <a:cs typeface="Ultra"/>
                <a:sym typeface="Ultra"/>
              </a:defRPr>
            </a:lvl2pPr>
            <a:lvl3pPr indent="-317500" lvl="2" marL="1371600" algn="l">
              <a:lnSpc>
                <a:spcPct val="100000"/>
              </a:lnSpc>
              <a:spcBef>
                <a:spcPts val="500"/>
              </a:spcBef>
              <a:spcAft>
                <a:spcPts val="0"/>
              </a:spcAft>
              <a:buClr>
                <a:schemeClr val="lt1"/>
              </a:buClr>
              <a:buSzPts val="1400"/>
              <a:buChar char="•"/>
              <a:defRPr b="0" i="0">
                <a:solidFill>
                  <a:schemeClr val="lt1"/>
                </a:solidFill>
                <a:latin typeface="Ultra"/>
                <a:ea typeface="Ultra"/>
                <a:cs typeface="Ultra"/>
                <a:sym typeface="Ultra"/>
              </a:defRPr>
            </a:lvl3pPr>
            <a:lvl4pPr indent="-304800" lvl="3" marL="1828800" algn="l">
              <a:lnSpc>
                <a:spcPct val="100000"/>
              </a:lnSpc>
              <a:spcBef>
                <a:spcPts val="500"/>
              </a:spcBef>
              <a:spcAft>
                <a:spcPts val="0"/>
              </a:spcAft>
              <a:buClr>
                <a:schemeClr val="lt1"/>
              </a:buClr>
              <a:buSzPts val="1200"/>
              <a:buChar char="•"/>
              <a:defRPr b="0" i="0">
                <a:solidFill>
                  <a:schemeClr val="lt1"/>
                </a:solidFill>
                <a:latin typeface="Ultra"/>
                <a:ea typeface="Ultra"/>
                <a:cs typeface="Ultra"/>
                <a:sym typeface="Ultra"/>
              </a:defRPr>
            </a:lvl4pPr>
            <a:lvl5pPr indent="-304800" lvl="4" marL="2286000" algn="l">
              <a:lnSpc>
                <a:spcPct val="100000"/>
              </a:lnSpc>
              <a:spcBef>
                <a:spcPts val="500"/>
              </a:spcBef>
              <a:spcAft>
                <a:spcPts val="0"/>
              </a:spcAft>
              <a:buClr>
                <a:schemeClr val="lt1"/>
              </a:buClr>
              <a:buSzPts val="1200"/>
              <a:buChar char="•"/>
              <a:defRPr b="0" i="0">
                <a:solidFill>
                  <a:schemeClr val="lt1"/>
                </a:solidFill>
                <a:latin typeface="Ultra"/>
                <a:ea typeface="Ultra"/>
                <a:cs typeface="Ultra"/>
                <a:sym typeface="Ultr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78" name="Google Shape;378;p63"/>
          <p:cNvCxnSpPr/>
          <p:nvPr/>
        </p:nvCxnSpPr>
        <p:spPr>
          <a:xfrm>
            <a:off x="741680" y="1785802"/>
            <a:ext cx="3017520" cy="0"/>
          </a:xfrm>
          <a:prstGeom prst="straightConnector1">
            <a:avLst/>
          </a:prstGeom>
          <a:noFill/>
          <a:ln cap="flat" cmpd="sng" w="19050">
            <a:solidFill>
              <a:schemeClr val="lt1"/>
            </a:solidFill>
            <a:prstDash val="solid"/>
            <a:miter lim="800000"/>
            <a:headEnd len="sm" w="sm" type="none"/>
            <a:tailEnd len="sm" w="sm" type="none"/>
          </a:ln>
        </p:spPr>
      </p:cxnSp>
      <p:cxnSp>
        <p:nvCxnSpPr>
          <p:cNvPr id="379" name="Google Shape;379;p63"/>
          <p:cNvCxnSpPr/>
          <p:nvPr/>
        </p:nvCxnSpPr>
        <p:spPr>
          <a:xfrm>
            <a:off x="4492586" y="1785802"/>
            <a:ext cx="3017520" cy="0"/>
          </a:xfrm>
          <a:prstGeom prst="straightConnector1">
            <a:avLst/>
          </a:prstGeom>
          <a:noFill/>
          <a:ln cap="flat" cmpd="sng" w="19050">
            <a:solidFill>
              <a:schemeClr val="lt1"/>
            </a:solidFill>
            <a:prstDash val="solid"/>
            <a:miter lim="800000"/>
            <a:headEnd len="sm" w="sm" type="none"/>
            <a:tailEnd len="sm" w="sm" type="none"/>
          </a:ln>
        </p:spPr>
      </p:cxnSp>
      <p:cxnSp>
        <p:nvCxnSpPr>
          <p:cNvPr id="380" name="Google Shape;380;p63"/>
          <p:cNvCxnSpPr/>
          <p:nvPr/>
        </p:nvCxnSpPr>
        <p:spPr>
          <a:xfrm>
            <a:off x="8243492" y="1785802"/>
            <a:ext cx="3017520" cy="0"/>
          </a:xfrm>
          <a:prstGeom prst="straightConnector1">
            <a:avLst/>
          </a:prstGeom>
          <a:noFill/>
          <a:ln cap="flat" cmpd="sng" w="19050">
            <a:solidFill>
              <a:schemeClr val="lt1"/>
            </a:solidFill>
            <a:prstDash val="solid"/>
            <a:miter lim="800000"/>
            <a:headEnd len="sm" w="sm" type="none"/>
            <a:tailEnd len="sm" w="sm" type="none"/>
          </a:ln>
        </p:spPr>
      </p:cxnSp>
      <p:sp>
        <p:nvSpPr>
          <p:cNvPr id="381" name="Google Shape;381;p63"/>
          <p:cNvSpPr txBox="1"/>
          <p:nvPr>
            <p:ph idx="12" type="sldNum"/>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900">
                <a:solidFill>
                  <a:schemeClr val="dk1"/>
                </a:solidFill>
                <a:latin typeface="Ultra"/>
                <a:ea typeface="Ultra"/>
                <a:cs typeface="Ultra"/>
                <a:sym typeface="Ultra"/>
              </a:defRPr>
            </a:lvl1pPr>
            <a:lvl2pPr indent="0" lvl="1" marL="0" algn="r">
              <a:spcBef>
                <a:spcPts val="0"/>
              </a:spcBef>
              <a:buNone/>
              <a:defRPr b="1" i="0" sz="900">
                <a:solidFill>
                  <a:schemeClr val="dk1"/>
                </a:solidFill>
                <a:latin typeface="Ultra"/>
                <a:ea typeface="Ultra"/>
                <a:cs typeface="Ultra"/>
                <a:sym typeface="Ultra"/>
              </a:defRPr>
            </a:lvl2pPr>
            <a:lvl3pPr indent="0" lvl="2" marL="0" algn="r">
              <a:spcBef>
                <a:spcPts val="0"/>
              </a:spcBef>
              <a:buNone/>
              <a:defRPr b="1" i="0" sz="900">
                <a:solidFill>
                  <a:schemeClr val="dk1"/>
                </a:solidFill>
                <a:latin typeface="Ultra"/>
                <a:ea typeface="Ultra"/>
                <a:cs typeface="Ultra"/>
                <a:sym typeface="Ultra"/>
              </a:defRPr>
            </a:lvl3pPr>
            <a:lvl4pPr indent="0" lvl="3" marL="0" algn="r">
              <a:spcBef>
                <a:spcPts val="0"/>
              </a:spcBef>
              <a:buNone/>
              <a:defRPr b="1" i="0" sz="900">
                <a:solidFill>
                  <a:schemeClr val="dk1"/>
                </a:solidFill>
                <a:latin typeface="Ultra"/>
                <a:ea typeface="Ultra"/>
                <a:cs typeface="Ultra"/>
                <a:sym typeface="Ultra"/>
              </a:defRPr>
            </a:lvl4pPr>
            <a:lvl5pPr indent="0" lvl="4" marL="0" algn="r">
              <a:spcBef>
                <a:spcPts val="0"/>
              </a:spcBef>
              <a:buNone/>
              <a:defRPr b="1" i="0" sz="900">
                <a:solidFill>
                  <a:schemeClr val="dk1"/>
                </a:solidFill>
                <a:latin typeface="Ultra"/>
                <a:ea typeface="Ultra"/>
                <a:cs typeface="Ultra"/>
                <a:sym typeface="Ultra"/>
              </a:defRPr>
            </a:lvl5pPr>
            <a:lvl6pPr indent="0" lvl="5" marL="0" algn="r">
              <a:spcBef>
                <a:spcPts val="0"/>
              </a:spcBef>
              <a:buNone/>
              <a:defRPr b="1" i="0" sz="900">
                <a:solidFill>
                  <a:schemeClr val="dk1"/>
                </a:solidFill>
                <a:latin typeface="Ultra"/>
                <a:ea typeface="Ultra"/>
                <a:cs typeface="Ultra"/>
                <a:sym typeface="Ultra"/>
              </a:defRPr>
            </a:lvl6pPr>
            <a:lvl7pPr indent="0" lvl="6" marL="0" algn="r">
              <a:spcBef>
                <a:spcPts val="0"/>
              </a:spcBef>
              <a:buNone/>
              <a:defRPr b="1" i="0" sz="900">
                <a:solidFill>
                  <a:schemeClr val="dk1"/>
                </a:solidFill>
                <a:latin typeface="Ultra"/>
                <a:ea typeface="Ultra"/>
                <a:cs typeface="Ultra"/>
                <a:sym typeface="Ultra"/>
              </a:defRPr>
            </a:lvl7pPr>
            <a:lvl8pPr indent="0" lvl="7" marL="0" algn="r">
              <a:spcBef>
                <a:spcPts val="0"/>
              </a:spcBef>
              <a:buNone/>
              <a:defRPr b="1" i="0" sz="900">
                <a:solidFill>
                  <a:schemeClr val="dk1"/>
                </a:solidFill>
                <a:latin typeface="Ultra"/>
                <a:ea typeface="Ultra"/>
                <a:cs typeface="Ultra"/>
                <a:sym typeface="Ultra"/>
              </a:defRPr>
            </a:lvl8pPr>
            <a:lvl9pPr indent="0" lvl="8" marL="0" algn="r">
              <a:spcBef>
                <a:spcPts val="0"/>
              </a:spcBef>
              <a:buNone/>
              <a:defRPr b="1" i="0" sz="900">
                <a:solidFill>
                  <a:schemeClr val="dk1"/>
                </a:solidFill>
                <a:latin typeface="Ultra"/>
                <a:ea typeface="Ultra"/>
                <a:cs typeface="Ultra"/>
                <a:sym typeface="Ultra"/>
              </a:defRPr>
            </a:lvl9pPr>
          </a:lstStyle>
          <a:p>
            <a:pPr indent="0" lvl="0" marL="0" rtl="0" algn="r">
              <a:spcBef>
                <a:spcPts val="0"/>
              </a:spcBef>
              <a:spcAft>
                <a:spcPts val="0"/>
              </a:spcAft>
              <a:buNone/>
            </a:pPr>
            <a:fld id="{00000000-1234-1234-1234-123412341234}" type="slidenum">
              <a:rPr lang="en-US"/>
              <a:t>‹#›</a:t>
            </a:fld>
            <a:endParaRPr/>
          </a:p>
        </p:txBody>
      </p:sp>
      <p:pic>
        <p:nvPicPr>
          <p:cNvPr id="382" name="Google Shape;382;p63"/>
          <p:cNvPicPr preferRelativeResize="0"/>
          <p:nvPr/>
        </p:nvPicPr>
        <p:blipFill rotWithShape="1">
          <a:blip r:embed="rId3">
            <a:alphaModFix/>
          </a:blip>
          <a:srcRect b="0" l="0" r="0" t="0"/>
          <a:stretch/>
        </p:blipFill>
        <p:spPr>
          <a:xfrm>
            <a:off x="502920" y="6233189"/>
            <a:ext cx="293146" cy="334712"/>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383" name="Shape 383"/>
        <p:cNvGrpSpPr/>
        <p:nvPr/>
      </p:nvGrpSpPr>
      <p:grpSpPr>
        <a:xfrm>
          <a:off x="0" y="0"/>
          <a:ext cx="0" cy="0"/>
          <a:chOff x="0" y="0"/>
          <a:chExt cx="0" cy="0"/>
        </a:xfrm>
      </p:grpSpPr>
      <p:sp>
        <p:nvSpPr>
          <p:cNvPr id="384" name="Google Shape;384;p64"/>
          <p:cNvSpPr txBox="1"/>
          <p:nvPr>
            <p:ph idx="12" type="sldNum"/>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900">
                <a:solidFill>
                  <a:schemeClr val="dk1"/>
                </a:solidFill>
                <a:latin typeface="Ultra"/>
                <a:ea typeface="Ultra"/>
                <a:cs typeface="Ultra"/>
                <a:sym typeface="Ultra"/>
              </a:defRPr>
            </a:lvl1pPr>
            <a:lvl2pPr indent="0" lvl="1" marL="0" algn="r">
              <a:spcBef>
                <a:spcPts val="0"/>
              </a:spcBef>
              <a:buNone/>
              <a:defRPr b="1" i="0" sz="900">
                <a:solidFill>
                  <a:schemeClr val="dk1"/>
                </a:solidFill>
                <a:latin typeface="Ultra"/>
                <a:ea typeface="Ultra"/>
                <a:cs typeface="Ultra"/>
                <a:sym typeface="Ultra"/>
              </a:defRPr>
            </a:lvl2pPr>
            <a:lvl3pPr indent="0" lvl="2" marL="0" algn="r">
              <a:spcBef>
                <a:spcPts val="0"/>
              </a:spcBef>
              <a:buNone/>
              <a:defRPr b="1" i="0" sz="900">
                <a:solidFill>
                  <a:schemeClr val="dk1"/>
                </a:solidFill>
                <a:latin typeface="Ultra"/>
                <a:ea typeface="Ultra"/>
                <a:cs typeface="Ultra"/>
                <a:sym typeface="Ultra"/>
              </a:defRPr>
            </a:lvl3pPr>
            <a:lvl4pPr indent="0" lvl="3" marL="0" algn="r">
              <a:spcBef>
                <a:spcPts val="0"/>
              </a:spcBef>
              <a:buNone/>
              <a:defRPr b="1" i="0" sz="900">
                <a:solidFill>
                  <a:schemeClr val="dk1"/>
                </a:solidFill>
                <a:latin typeface="Ultra"/>
                <a:ea typeface="Ultra"/>
                <a:cs typeface="Ultra"/>
                <a:sym typeface="Ultra"/>
              </a:defRPr>
            </a:lvl4pPr>
            <a:lvl5pPr indent="0" lvl="4" marL="0" algn="r">
              <a:spcBef>
                <a:spcPts val="0"/>
              </a:spcBef>
              <a:buNone/>
              <a:defRPr b="1" i="0" sz="900">
                <a:solidFill>
                  <a:schemeClr val="dk1"/>
                </a:solidFill>
                <a:latin typeface="Ultra"/>
                <a:ea typeface="Ultra"/>
                <a:cs typeface="Ultra"/>
                <a:sym typeface="Ultra"/>
              </a:defRPr>
            </a:lvl5pPr>
            <a:lvl6pPr indent="0" lvl="5" marL="0" algn="r">
              <a:spcBef>
                <a:spcPts val="0"/>
              </a:spcBef>
              <a:buNone/>
              <a:defRPr b="1" i="0" sz="900">
                <a:solidFill>
                  <a:schemeClr val="dk1"/>
                </a:solidFill>
                <a:latin typeface="Ultra"/>
                <a:ea typeface="Ultra"/>
                <a:cs typeface="Ultra"/>
                <a:sym typeface="Ultra"/>
              </a:defRPr>
            </a:lvl6pPr>
            <a:lvl7pPr indent="0" lvl="6" marL="0" algn="r">
              <a:spcBef>
                <a:spcPts val="0"/>
              </a:spcBef>
              <a:buNone/>
              <a:defRPr b="1" i="0" sz="900">
                <a:solidFill>
                  <a:schemeClr val="dk1"/>
                </a:solidFill>
                <a:latin typeface="Ultra"/>
                <a:ea typeface="Ultra"/>
                <a:cs typeface="Ultra"/>
                <a:sym typeface="Ultra"/>
              </a:defRPr>
            </a:lvl7pPr>
            <a:lvl8pPr indent="0" lvl="7" marL="0" algn="r">
              <a:spcBef>
                <a:spcPts val="0"/>
              </a:spcBef>
              <a:buNone/>
              <a:defRPr b="1" i="0" sz="900">
                <a:solidFill>
                  <a:schemeClr val="dk1"/>
                </a:solidFill>
                <a:latin typeface="Ultra"/>
                <a:ea typeface="Ultra"/>
                <a:cs typeface="Ultra"/>
                <a:sym typeface="Ultra"/>
              </a:defRPr>
            </a:lvl8pPr>
            <a:lvl9pPr indent="0" lvl="8" marL="0" algn="r">
              <a:spcBef>
                <a:spcPts val="0"/>
              </a:spcBef>
              <a:buNone/>
              <a:defRPr b="1" i="0" sz="900">
                <a:solidFill>
                  <a:schemeClr val="dk1"/>
                </a:solidFill>
                <a:latin typeface="Ultra"/>
                <a:ea typeface="Ultra"/>
                <a:cs typeface="Ultra"/>
                <a:sym typeface="Ultra"/>
              </a:defRPr>
            </a:lvl9pPr>
          </a:lstStyle>
          <a:p>
            <a:pPr indent="0" lvl="0" marL="0" rtl="0" algn="r">
              <a:spcBef>
                <a:spcPts val="0"/>
              </a:spcBef>
              <a:spcAft>
                <a:spcPts val="0"/>
              </a:spcAft>
              <a:buNone/>
            </a:pPr>
            <a:fld id="{00000000-1234-1234-1234-123412341234}" type="slidenum">
              <a:rPr lang="en-US"/>
              <a:t>‹#›</a:t>
            </a:fld>
            <a:endParaRPr/>
          </a:p>
        </p:txBody>
      </p:sp>
      <p:pic>
        <p:nvPicPr>
          <p:cNvPr id="385" name="Google Shape;385;p64"/>
          <p:cNvPicPr preferRelativeResize="0"/>
          <p:nvPr/>
        </p:nvPicPr>
        <p:blipFill rotWithShape="1">
          <a:blip r:embed="rId2">
            <a:alphaModFix/>
          </a:blip>
          <a:srcRect b="0" l="0" r="0" t="0"/>
          <a:stretch/>
        </p:blipFill>
        <p:spPr>
          <a:xfrm>
            <a:off x="502920" y="6233189"/>
            <a:ext cx="293146" cy="334712"/>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1" showMasterSp="0">
  <p:cSld name="Cloud theme">
    <p:bg>
      <p:bgPr>
        <a:solidFill>
          <a:srgbClr val="EDEEF2"/>
        </a:solidFill>
      </p:bgPr>
    </p:bg>
    <p:spTree>
      <p:nvGrpSpPr>
        <p:cNvPr id="386" name="Shape 386"/>
        <p:cNvGrpSpPr/>
        <p:nvPr/>
      </p:nvGrpSpPr>
      <p:grpSpPr>
        <a:xfrm>
          <a:off x="0" y="0"/>
          <a:ext cx="0" cy="0"/>
          <a:chOff x="0" y="0"/>
          <a:chExt cx="0" cy="0"/>
        </a:xfrm>
      </p:grpSpPr>
      <p:pic>
        <p:nvPicPr>
          <p:cNvPr id="387" name="Google Shape;387;p65"/>
          <p:cNvPicPr preferRelativeResize="0"/>
          <p:nvPr/>
        </p:nvPicPr>
        <p:blipFill rotWithShape="1">
          <a:blip r:embed="rId2">
            <a:alphaModFix/>
          </a:blip>
          <a:srcRect b="0" l="0" r="0" t="0"/>
          <a:stretch/>
        </p:blipFill>
        <p:spPr>
          <a:xfrm>
            <a:off x="2749465" y="3057164"/>
            <a:ext cx="6693070" cy="743672"/>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ky theme" showMasterSp="0">
  <p:cSld name="Sky theme">
    <p:bg>
      <p:bgPr>
        <a:solidFill>
          <a:schemeClr val="lt2"/>
        </a:solidFill>
      </p:bgPr>
    </p:bg>
    <p:spTree>
      <p:nvGrpSpPr>
        <p:cNvPr id="388" name="Shape 388"/>
        <p:cNvGrpSpPr/>
        <p:nvPr/>
      </p:nvGrpSpPr>
      <p:grpSpPr>
        <a:xfrm>
          <a:off x="0" y="0"/>
          <a:ext cx="0" cy="0"/>
          <a:chOff x="0" y="0"/>
          <a:chExt cx="0" cy="0"/>
        </a:xfrm>
      </p:grpSpPr>
      <p:pic>
        <p:nvPicPr>
          <p:cNvPr id="389" name="Google Shape;389;p66"/>
          <p:cNvPicPr preferRelativeResize="0"/>
          <p:nvPr/>
        </p:nvPicPr>
        <p:blipFill rotWithShape="1">
          <a:blip r:embed="rId2">
            <a:alphaModFix/>
          </a:blip>
          <a:srcRect b="0" l="0" r="0" t="0"/>
          <a:stretch/>
        </p:blipFill>
        <p:spPr>
          <a:xfrm>
            <a:off x="2749465" y="3057164"/>
            <a:ext cx="6693070" cy="743672"/>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OP" showMasterSp="0">
  <p:cSld name="STOP">
    <p:bg>
      <p:bgPr>
        <a:solidFill>
          <a:srgbClr val="FF0000"/>
        </a:solidFill>
      </p:bgPr>
    </p:bg>
    <p:spTree>
      <p:nvGrpSpPr>
        <p:cNvPr id="390" name="Shape 390"/>
        <p:cNvGrpSpPr/>
        <p:nvPr/>
      </p:nvGrpSpPr>
      <p:grpSpPr>
        <a:xfrm>
          <a:off x="0" y="0"/>
          <a:ext cx="0" cy="0"/>
          <a:chOff x="0" y="0"/>
          <a:chExt cx="0" cy="0"/>
        </a:xfrm>
      </p:grpSpPr>
      <p:sp>
        <p:nvSpPr>
          <p:cNvPr id="391" name="Google Shape;391;p67"/>
          <p:cNvSpPr txBox="1"/>
          <p:nvPr/>
        </p:nvSpPr>
        <p:spPr>
          <a:xfrm>
            <a:off x="1789373" y="4351867"/>
            <a:ext cx="861325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strike="noStrike">
                <a:solidFill>
                  <a:schemeClr val="lt1"/>
                </a:solidFill>
                <a:latin typeface="Ultra"/>
                <a:ea typeface="Ultra"/>
                <a:cs typeface="Ultra"/>
                <a:sym typeface="Ultra"/>
              </a:rPr>
              <a:t>This is the end of the Demandbase approved template.  </a:t>
            </a:r>
            <a:endParaRPr/>
          </a:p>
          <a:p>
            <a:pPr indent="0" lvl="0" marL="0" marR="0" rtl="0" algn="ctr">
              <a:spcBef>
                <a:spcPts val="0"/>
              </a:spcBef>
              <a:spcAft>
                <a:spcPts val="0"/>
              </a:spcAft>
              <a:buNone/>
            </a:pPr>
            <a:r>
              <a:rPr b="0" i="0" lang="en-US" sz="2400" u="none" strike="noStrike">
                <a:solidFill>
                  <a:schemeClr val="lt1"/>
                </a:solidFill>
                <a:latin typeface="Ultra"/>
                <a:ea typeface="Ultra"/>
                <a:cs typeface="Ultra"/>
                <a:sym typeface="Ultra"/>
              </a:rPr>
              <a:t>Any layouts that come after this will need to be deleted. </a:t>
            </a:r>
            <a:endParaRPr/>
          </a:p>
        </p:txBody>
      </p:sp>
      <p:sp>
        <p:nvSpPr>
          <p:cNvPr id="392" name="Google Shape;392;p67"/>
          <p:cNvSpPr txBox="1"/>
          <p:nvPr/>
        </p:nvSpPr>
        <p:spPr>
          <a:xfrm>
            <a:off x="3103838" y="1704989"/>
            <a:ext cx="5984332" cy="264687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6600" u="none" strike="noStrike">
                <a:solidFill>
                  <a:schemeClr val="lt1"/>
                </a:solidFill>
                <a:latin typeface="Arial"/>
                <a:ea typeface="Arial"/>
                <a:cs typeface="Arial"/>
                <a:sym typeface="Arial"/>
              </a:rPr>
              <a:t>STOP</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layout" showMasterSp="0" type="titleOnly">
  <p:cSld name="TITLE_ONLY">
    <p:spTree>
      <p:nvGrpSpPr>
        <p:cNvPr id="49" name="Shape 49"/>
        <p:cNvGrpSpPr/>
        <p:nvPr/>
      </p:nvGrpSpPr>
      <p:grpSpPr>
        <a:xfrm>
          <a:off x="0" y="0"/>
          <a:ext cx="0" cy="0"/>
          <a:chOff x="0" y="0"/>
          <a:chExt cx="0" cy="0"/>
        </a:xfrm>
      </p:grpSpPr>
      <p:sp>
        <p:nvSpPr>
          <p:cNvPr id="50" name="Google Shape;50;p33"/>
          <p:cNvSpPr txBox="1"/>
          <p:nvPr>
            <p:ph type="title"/>
          </p:nvPr>
        </p:nvSpPr>
        <p:spPr>
          <a:xfrm>
            <a:off x="502920" y="109728"/>
            <a:ext cx="10789920" cy="1143000"/>
          </a:xfrm>
          <a:prstGeom prst="rect">
            <a:avLst/>
          </a:prstGeom>
          <a:noFill/>
          <a:ln>
            <a:noFill/>
          </a:ln>
        </p:spPr>
        <p:txBody>
          <a:bodyPr anchorCtr="0" anchor="b" bIns="91425" lIns="91425" spcFirstLastPara="1" rIns="91425" wrap="square" tIns="91425">
            <a:noAutofit/>
          </a:bodyPr>
          <a:lstStyle>
            <a:lvl1pPr lvl="0" algn="l">
              <a:lnSpc>
                <a:spcPct val="90000"/>
              </a:lnSpc>
              <a:spcBef>
                <a:spcPts val="0"/>
              </a:spcBef>
              <a:spcAft>
                <a:spcPts val="0"/>
              </a:spcAft>
              <a:buClr>
                <a:schemeClr val="dk1"/>
              </a:buClr>
              <a:buSzPts val="28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3"/>
          <p:cNvSpPr txBox="1"/>
          <p:nvPr>
            <p:ph idx="12" type="sldNum"/>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900">
                <a:solidFill>
                  <a:schemeClr val="dk1"/>
                </a:solidFill>
                <a:latin typeface="Ultra"/>
                <a:ea typeface="Ultra"/>
                <a:cs typeface="Ultra"/>
                <a:sym typeface="Ultra"/>
              </a:defRPr>
            </a:lvl1pPr>
            <a:lvl2pPr indent="0" lvl="1" marL="0" algn="r">
              <a:spcBef>
                <a:spcPts val="0"/>
              </a:spcBef>
              <a:buNone/>
              <a:defRPr b="1" i="0" sz="900">
                <a:solidFill>
                  <a:schemeClr val="dk1"/>
                </a:solidFill>
                <a:latin typeface="Ultra"/>
                <a:ea typeface="Ultra"/>
                <a:cs typeface="Ultra"/>
                <a:sym typeface="Ultra"/>
              </a:defRPr>
            </a:lvl2pPr>
            <a:lvl3pPr indent="0" lvl="2" marL="0" algn="r">
              <a:spcBef>
                <a:spcPts val="0"/>
              </a:spcBef>
              <a:buNone/>
              <a:defRPr b="1" i="0" sz="900">
                <a:solidFill>
                  <a:schemeClr val="dk1"/>
                </a:solidFill>
                <a:latin typeface="Ultra"/>
                <a:ea typeface="Ultra"/>
                <a:cs typeface="Ultra"/>
                <a:sym typeface="Ultra"/>
              </a:defRPr>
            </a:lvl3pPr>
            <a:lvl4pPr indent="0" lvl="3" marL="0" algn="r">
              <a:spcBef>
                <a:spcPts val="0"/>
              </a:spcBef>
              <a:buNone/>
              <a:defRPr b="1" i="0" sz="900">
                <a:solidFill>
                  <a:schemeClr val="dk1"/>
                </a:solidFill>
                <a:latin typeface="Ultra"/>
                <a:ea typeface="Ultra"/>
                <a:cs typeface="Ultra"/>
                <a:sym typeface="Ultra"/>
              </a:defRPr>
            </a:lvl4pPr>
            <a:lvl5pPr indent="0" lvl="4" marL="0" algn="r">
              <a:spcBef>
                <a:spcPts val="0"/>
              </a:spcBef>
              <a:buNone/>
              <a:defRPr b="1" i="0" sz="900">
                <a:solidFill>
                  <a:schemeClr val="dk1"/>
                </a:solidFill>
                <a:latin typeface="Ultra"/>
                <a:ea typeface="Ultra"/>
                <a:cs typeface="Ultra"/>
                <a:sym typeface="Ultra"/>
              </a:defRPr>
            </a:lvl5pPr>
            <a:lvl6pPr indent="0" lvl="5" marL="0" algn="r">
              <a:spcBef>
                <a:spcPts val="0"/>
              </a:spcBef>
              <a:buNone/>
              <a:defRPr b="1" i="0" sz="900">
                <a:solidFill>
                  <a:schemeClr val="dk1"/>
                </a:solidFill>
                <a:latin typeface="Ultra"/>
                <a:ea typeface="Ultra"/>
                <a:cs typeface="Ultra"/>
                <a:sym typeface="Ultra"/>
              </a:defRPr>
            </a:lvl6pPr>
            <a:lvl7pPr indent="0" lvl="6" marL="0" algn="r">
              <a:spcBef>
                <a:spcPts val="0"/>
              </a:spcBef>
              <a:buNone/>
              <a:defRPr b="1" i="0" sz="900">
                <a:solidFill>
                  <a:schemeClr val="dk1"/>
                </a:solidFill>
                <a:latin typeface="Ultra"/>
                <a:ea typeface="Ultra"/>
                <a:cs typeface="Ultra"/>
                <a:sym typeface="Ultra"/>
              </a:defRPr>
            </a:lvl7pPr>
            <a:lvl8pPr indent="0" lvl="7" marL="0" algn="r">
              <a:spcBef>
                <a:spcPts val="0"/>
              </a:spcBef>
              <a:buNone/>
              <a:defRPr b="1" i="0" sz="900">
                <a:solidFill>
                  <a:schemeClr val="dk1"/>
                </a:solidFill>
                <a:latin typeface="Ultra"/>
                <a:ea typeface="Ultra"/>
                <a:cs typeface="Ultra"/>
                <a:sym typeface="Ultra"/>
              </a:defRPr>
            </a:lvl8pPr>
            <a:lvl9pPr indent="0" lvl="8" marL="0" algn="r">
              <a:spcBef>
                <a:spcPts val="0"/>
              </a:spcBef>
              <a:buNone/>
              <a:defRPr b="1" i="0" sz="900">
                <a:solidFill>
                  <a:schemeClr val="dk1"/>
                </a:solidFill>
                <a:latin typeface="Ultra"/>
                <a:ea typeface="Ultra"/>
                <a:cs typeface="Ultra"/>
                <a:sym typeface="Ultra"/>
              </a:defRPr>
            </a:lvl9pPr>
          </a:lstStyle>
          <a:p>
            <a:pPr indent="0" lvl="0" marL="0" rtl="0" algn="r">
              <a:spcBef>
                <a:spcPts val="0"/>
              </a:spcBef>
              <a:spcAft>
                <a:spcPts val="0"/>
              </a:spcAft>
              <a:buNone/>
            </a:pPr>
            <a:fld id="{00000000-1234-1234-1234-123412341234}" type="slidenum">
              <a:rPr lang="en-US"/>
              <a:t>‹#›</a:t>
            </a:fld>
            <a:endParaRPr/>
          </a:p>
        </p:txBody>
      </p:sp>
      <p:pic>
        <p:nvPicPr>
          <p:cNvPr id="52" name="Google Shape;52;p33"/>
          <p:cNvPicPr preferRelativeResize="0"/>
          <p:nvPr/>
        </p:nvPicPr>
        <p:blipFill rotWithShape="1">
          <a:blip r:embed="rId2">
            <a:alphaModFix/>
          </a:blip>
          <a:srcRect b="0" l="0" r="0" t="0"/>
          <a:stretch/>
        </p:blipFill>
        <p:spPr>
          <a:xfrm>
            <a:off x="502920" y="6233189"/>
            <a:ext cx="293146" cy="33471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slide 1" showMasterSp="0">
  <p:cSld name="Text and image layout">
    <p:spTree>
      <p:nvGrpSpPr>
        <p:cNvPr id="53" name="Shape 53"/>
        <p:cNvGrpSpPr/>
        <p:nvPr/>
      </p:nvGrpSpPr>
      <p:grpSpPr>
        <a:xfrm>
          <a:off x="0" y="0"/>
          <a:ext cx="0" cy="0"/>
          <a:chOff x="0" y="0"/>
          <a:chExt cx="0" cy="0"/>
        </a:xfrm>
      </p:grpSpPr>
      <p:sp>
        <p:nvSpPr>
          <p:cNvPr id="54" name="Google Shape;54;p34"/>
          <p:cNvSpPr/>
          <p:nvPr>
            <p:ph idx="2" type="pic"/>
          </p:nvPr>
        </p:nvSpPr>
        <p:spPr>
          <a:xfrm>
            <a:off x="6695090" y="1"/>
            <a:ext cx="5496911" cy="6857999"/>
          </a:xfrm>
          <a:prstGeom prst="rect">
            <a:avLst/>
          </a:prstGeom>
          <a:solidFill>
            <a:srgbClr val="A5A5A5"/>
          </a:solidFill>
          <a:ln>
            <a:noFill/>
          </a:ln>
        </p:spPr>
      </p:sp>
      <p:sp>
        <p:nvSpPr>
          <p:cNvPr id="55" name="Google Shape;55;p34"/>
          <p:cNvSpPr txBox="1"/>
          <p:nvPr/>
        </p:nvSpPr>
        <p:spPr>
          <a:xfrm>
            <a:off x="12547600" y="0"/>
            <a:ext cx="5115503" cy="2062103"/>
          </a:xfrm>
          <a:prstGeom prst="rect">
            <a:avLst/>
          </a:pr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600" u="none" strike="noStrike">
                <a:solidFill>
                  <a:schemeClr val="lt1"/>
                </a:solidFill>
                <a:latin typeface="Ultra"/>
                <a:ea typeface="Ultra"/>
                <a:cs typeface="Ultra"/>
                <a:sym typeface="Ultra"/>
              </a:rPr>
              <a:t>To Update Image:</a:t>
            </a:r>
            <a:endParaRPr/>
          </a:p>
          <a:p>
            <a:pPr indent="-342900" lvl="0" marL="342900" marR="0" rtl="0" algn="l">
              <a:spcBef>
                <a:spcPts val="0"/>
              </a:spcBef>
              <a:spcAft>
                <a:spcPts val="0"/>
              </a:spcAft>
              <a:buClr>
                <a:schemeClr val="lt1"/>
              </a:buClr>
              <a:buSzPts val="1600"/>
              <a:buFont typeface="Ultra"/>
              <a:buAutoNum type="arabicPeriod"/>
            </a:pPr>
            <a:r>
              <a:rPr b="1" i="0" lang="en-US" sz="1600">
                <a:solidFill>
                  <a:schemeClr val="lt1"/>
                </a:solidFill>
                <a:latin typeface="Ultra"/>
                <a:ea typeface="Ultra"/>
                <a:cs typeface="Ultra"/>
                <a:sym typeface="Ultra"/>
              </a:rPr>
              <a:t>Select</a:t>
            </a:r>
            <a:endParaRPr/>
          </a:p>
          <a:p>
            <a:pPr indent="-342900" lvl="0" marL="342900" marR="0" rtl="0" algn="l">
              <a:spcBef>
                <a:spcPts val="0"/>
              </a:spcBef>
              <a:spcAft>
                <a:spcPts val="0"/>
              </a:spcAft>
              <a:buClr>
                <a:schemeClr val="lt1"/>
              </a:buClr>
              <a:buSzPts val="1600"/>
              <a:buFont typeface="Ultra"/>
              <a:buAutoNum type="arabicPeriod"/>
            </a:pPr>
            <a:r>
              <a:rPr b="1" i="0" lang="en-US" sz="1600" u="none" strike="noStrike">
                <a:solidFill>
                  <a:schemeClr val="lt1"/>
                </a:solidFill>
                <a:latin typeface="Ultra"/>
                <a:ea typeface="Ultra"/>
                <a:cs typeface="Ultra"/>
                <a:sym typeface="Ultra"/>
              </a:rPr>
              <a:t>Go to “Picture Format” on top menu bar</a:t>
            </a:r>
            <a:endParaRPr/>
          </a:p>
          <a:p>
            <a:pPr indent="-342900" lvl="0" marL="342900" marR="0" rtl="0" algn="l">
              <a:spcBef>
                <a:spcPts val="0"/>
              </a:spcBef>
              <a:spcAft>
                <a:spcPts val="0"/>
              </a:spcAft>
              <a:buClr>
                <a:schemeClr val="lt1"/>
              </a:buClr>
              <a:buSzPts val="1600"/>
              <a:buFont typeface="Ultra"/>
              <a:buAutoNum type="arabicPeriod"/>
            </a:pPr>
            <a:r>
              <a:rPr b="1" i="0" lang="en-US" sz="1600">
                <a:solidFill>
                  <a:schemeClr val="lt1"/>
                </a:solidFill>
                <a:latin typeface="Ultra"/>
                <a:ea typeface="Ultra"/>
                <a:cs typeface="Ultra"/>
                <a:sym typeface="Ultra"/>
              </a:rPr>
              <a:t>Select ”Change Picture”</a:t>
            </a:r>
            <a:endParaRPr/>
          </a:p>
          <a:p>
            <a:pPr indent="-342900" lvl="0" marL="342900" marR="0" rtl="0" algn="l">
              <a:spcBef>
                <a:spcPts val="0"/>
              </a:spcBef>
              <a:spcAft>
                <a:spcPts val="0"/>
              </a:spcAft>
              <a:buClr>
                <a:schemeClr val="lt1"/>
              </a:buClr>
              <a:buSzPts val="1600"/>
              <a:buFont typeface="Ultra"/>
              <a:buAutoNum type="arabicPeriod"/>
            </a:pPr>
            <a:r>
              <a:rPr b="1" i="0" lang="en-US" sz="1600" u="none" strike="noStrike">
                <a:solidFill>
                  <a:schemeClr val="lt1"/>
                </a:solidFill>
                <a:latin typeface="Ultra"/>
                <a:ea typeface="Ultra"/>
                <a:cs typeface="Ultra"/>
                <a:sym typeface="Ultra"/>
              </a:rPr>
              <a:t>Chose “From a file” in the </a:t>
            </a:r>
            <a:r>
              <a:rPr b="1" i="0" lang="en-US" sz="1600">
                <a:solidFill>
                  <a:schemeClr val="lt1"/>
                </a:solidFill>
                <a:latin typeface="Ultra"/>
                <a:ea typeface="Ultra"/>
                <a:cs typeface="Ultra"/>
                <a:sym typeface="Ultra"/>
              </a:rPr>
              <a:t>drop-down list.</a:t>
            </a:r>
            <a:endParaRPr/>
          </a:p>
          <a:p>
            <a:pPr indent="-342900" lvl="0" marL="342900" marR="0" rtl="0" algn="l">
              <a:spcBef>
                <a:spcPts val="0"/>
              </a:spcBef>
              <a:spcAft>
                <a:spcPts val="0"/>
              </a:spcAft>
              <a:buClr>
                <a:schemeClr val="lt1"/>
              </a:buClr>
              <a:buSzPts val="1600"/>
              <a:buFont typeface="Ultra"/>
              <a:buAutoNum type="arabicPeriod"/>
            </a:pPr>
            <a:r>
              <a:rPr b="1" i="0" lang="en-US" sz="1600">
                <a:solidFill>
                  <a:schemeClr val="lt1"/>
                </a:solidFill>
                <a:latin typeface="Ultra"/>
                <a:ea typeface="Ultra"/>
                <a:cs typeface="Ultra"/>
                <a:sym typeface="Ultra"/>
              </a:rPr>
              <a:t>Navigate to the image on your drive. </a:t>
            </a:r>
            <a:endParaRPr/>
          </a:p>
          <a:p>
            <a:pPr indent="-342900" lvl="0" marL="342900" marR="0" rtl="0" algn="l">
              <a:spcBef>
                <a:spcPts val="0"/>
              </a:spcBef>
              <a:spcAft>
                <a:spcPts val="0"/>
              </a:spcAft>
              <a:buClr>
                <a:schemeClr val="lt1"/>
              </a:buClr>
              <a:buSzPts val="1600"/>
              <a:buFont typeface="Ultra"/>
              <a:buAutoNum type="arabicPeriod"/>
            </a:pPr>
            <a:r>
              <a:rPr b="1" i="0" lang="en-US" sz="1600">
                <a:solidFill>
                  <a:schemeClr val="lt1"/>
                </a:solidFill>
                <a:latin typeface="Ultra"/>
                <a:ea typeface="Ultra"/>
                <a:cs typeface="Ultra"/>
                <a:sym typeface="Ultra"/>
              </a:rPr>
              <a:t>Once new image has been placed. </a:t>
            </a:r>
            <a:endParaRPr/>
          </a:p>
          <a:p>
            <a:pPr indent="-342900" lvl="0" marL="342900" marR="0" rtl="0" algn="l">
              <a:spcBef>
                <a:spcPts val="0"/>
              </a:spcBef>
              <a:spcAft>
                <a:spcPts val="0"/>
              </a:spcAft>
              <a:buClr>
                <a:schemeClr val="lt1"/>
              </a:buClr>
              <a:buSzPts val="1600"/>
              <a:buFont typeface="Ultra"/>
              <a:buAutoNum type="arabicPeriod"/>
            </a:pPr>
            <a:r>
              <a:rPr b="1" i="0" lang="en-US" sz="1600" u="none" strike="noStrike">
                <a:solidFill>
                  <a:schemeClr val="lt1"/>
                </a:solidFill>
                <a:latin typeface="Ultra"/>
                <a:ea typeface="Ultra"/>
                <a:cs typeface="Ultra"/>
                <a:sym typeface="Ultra"/>
              </a:rPr>
              <a:t>Choose Crop tool to adjust image as needed</a:t>
            </a:r>
            <a:endParaRPr/>
          </a:p>
        </p:txBody>
      </p:sp>
      <p:sp>
        <p:nvSpPr>
          <p:cNvPr id="56" name="Google Shape;56;p34"/>
          <p:cNvSpPr txBox="1"/>
          <p:nvPr>
            <p:ph idx="12" type="sldNum"/>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900">
                <a:solidFill>
                  <a:schemeClr val="dk1"/>
                </a:solidFill>
                <a:latin typeface="Ultra"/>
                <a:ea typeface="Ultra"/>
                <a:cs typeface="Ultra"/>
                <a:sym typeface="Ultra"/>
              </a:defRPr>
            </a:lvl1pPr>
            <a:lvl2pPr indent="0" lvl="1" marL="0" algn="r">
              <a:spcBef>
                <a:spcPts val="0"/>
              </a:spcBef>
              <a:buNone/>
              <a:defRPr b="1" i="0" sz="900">
                <a:solidFill>
                  <a:schemeClr val="dk1"/>
                </a:solidFill>
                <a:latin typeface="Ultra"/>
                <a:ea typeface="Ultra"/>
                <a:cs typeface="Ultra"/>
                <a:sym typeface="Ultra"/>
              </a:defRPr>
            </a:lvl2pPr>
            <a:lvl3pPr indent="0" lvl="2" marL="0" algn="r">
              <a:spcBef>
                <a:spcPts val="0"/>
              </a:spcBef>
              <a:buNone/>
              <a:defRPr b="1" i="0" sz="900">
                <a:solidFill>
                  <a:schemeClr val="dk1"/>
                </a:solidFill>
                <a:latin typeface="Ultra"/>
                <a:ea typeface="Ultra"/>
                <a:cs typeface="Ultra"/>
                <a:sym typeface="Ultra"/>
              </a:defRPr>
            </a:lvl3pPr>
            <a:lvl4pPr indent="0" lvl="3" marL="0" algn="r">
              <a:spcBef>
                <a:spcPts val="0"/>
              </a:spcBef>
              <a:buNone/>
              <a:defRPr b="1" i="0" sz="900">
                <a:solidFill>
                  <a:schemeClr val="dk1"/>
                </a:solidFill>
                <a:latin typeface="Ultra"/>
                <a:ea typeface="Ultra"/>
                <a:cs typeface="Ultra"/>
                <a:sym typeface="Ultra"/>
              </a:defRPr>
            </a:lvl4pPr>
            <a:lvl5pPr indent="0" lvl="4" marL="0" algn="r">
              <a:spcBef>
                <a:spcPts val="0"/>
              </a:spcBef>
              <a:buNone/>
              <a:defRPr b="1" i="0" sz="900">
                <a:solidFill>
                  <a:schemeClr val="dk1"/>
                </a:solidFill>
                <a:latin typeface="Ultra"/>
                <a:ea typeface="Ultra"/>
                <a:cs typeface="Ultra"/>
                <a:sym typeface="Ultra"/>
              </a:defRPr>
            </a:lvl5pPr>
            <a:lvl6pPr indent="0" lvl="5" marL="0" algn="r">
              <a:spcBef>
                <a:spcPts val="0"/>
              </a:spcBef>
              <a:buNone/>
              <a:defRPr b="1" i="0" sz="900">
                <a:solidFill>
                  <a:schemeClr val="dk1"/>
                </a:solidFill>
                <a:latin typeface="Ultra"/>
                <a:ea typeface="Ultra"/>
                <a:cs typeface="Ultra"/>
                <a:sym typeface="Ultra"/>
              </a:defRPr>
            </a:lvl6pPr>
            <a:lvl7pPr indent="0" lvl="6" marL="0" algn="r">
              <a:spcBef>
                <a:spcPts val="0"/>
              </a:spcBef>
              <a:buNone/>
              <a:defRPr b="1" i="0" sz="900">
                <a:solidFill>
                  <a:schemeClr val="dk1"/>
                </a:solidFill>
                <a:latin typeface="Ultra"/>
                <a:ea typeface="Ultra"/>
                <a:cs typeface="Ultra"/>
                <a:sym typeface="Ultra"/>
              </a:defRPr>
            </a:lvl7pPr>
            <a:lvl8pPr indent="0" lvl="7" marL="0" algn="r">
              <a:spcBef>
                <a:spcPts val="0"/>
              </a:spcBef>
              <a:buNone/>
              <a:defRPr b="1" i="0" sz="900">
                <a:solidFill>
                  <a:schemeClr val="dk1"/>
                </a:solidFill>
                <a:latin typeface="Ultra"/>
                <a:ea typeface="Ultra"/>
                <a:cs typeface="Ultra"/>
                <a:sym typeface="Ultra"/>
              </a:defRPr>
            </a:lvl8pPr>
            <a:lvl9pPr indent="0" lvl="8" marL="0" algn="r">
              <a:spcBef>
                <a:spcPts val="0"/>
              </a:spcBef>
              <a:buNone/>
              <a:defRPr b="1" i="0" sz="900">
                <a:solidFill>
                  <a:schemeClr val="dk1"/>
                </a:solidFill>
                <a:latin typeface="Ultra"/>
                <a:ea typeface="Ultra"/>
                <a:cs typeface="Ultra"/>
                <a:sym typeface="Ultra"/>
              </a:defRPr>
            </a:lvl9pPr>
          </a:lstStyle>
          <a:p>
            <a:pPr indent="0" lvl="0" marL="0" rtl="0" algn="r">
              <a:spcBef>
                <a:spcPts val="0"/>
              </a:spcBef>
              <a:spcAft>
                <a:spcPts val="0"/>
              </a:spcAft>
              <a:buNone/>
            </a:pPr>
            <a:fld id="{00000000-1234-1234-1234-123412341234}" type="slidenum">
              <a:rPr lang="en-US"/>
              <a:t>‹#›</a:t>
            </a:fld>
            <a:endParaRPr/>
          </a:p>
        </p:txBody>
      </p:sp>
      <p:sp>
        <p:nvSpPr>
          <p:cNvPr id="57" name="Google Shape;57;p34"/>
          <p:cNvSpPr/>
          <p:nvPr/>
        </p:nvSpPr>
        <p:spPr>
          <a:xfrm>
            <a:off x="5123249" y="-1"/>
            <a:ext cx="2903380" cy="6868329"/>
          </a:xfrm>
          <a:custGeom>
            <a:rect b="b" l="l" r="r" t="t"/>
            <a:pathLst>
              <a:path extrusionOk="0" h="6868329" w="2903380">
                <a:moveTo>
                  <a:pt x="2818281" y="157590"/>
                </a:moveTo>
                <a:lnTo>
                  <a:pt x="2903380" y="0"/>
                </a:lnTo>
                <a:lnTo>
                  <a:pt x="0" y="0"/>
                </a:lnTo>
                <a:lnTo>
                  <a:pt x="0" y="6868329"/>
                </a:lnTo>
                <a:lnTo>
                  <a:pt x="1784299" y="6868329"/>
                </a:lnTo>
                <a:cubicBezTo>
                  <a:pt x="1771129" y="4855909"/>
                  <a:pt x="1949432" y="1849870"/>
                  <a:pt x="2818281" y="157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 name="Google Shape;58;p34"/>
          <p:cNvSpPr txBox="1"/>
          <p:nvPr>
            <p:ph idx="1" type="body"/>
          </p:nvPr>
        </p:nvSpPr>
        <p:spPr>
          <a:xfrm>
            <a:off x="501367" y="2691562"/>
            <a:ext cx="5385816" cy="2624328"/>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600"/>
              </a:spcBef>
              <a:spcAft>
                <a:spcPts val="0"/>
              </a:spcAft>
              <a:buSzPts val="1800"/>
              <a:buChar char="•"/>
              <a:defRPr b="0" i="0">
                <a:latin typeface="Ultra"/>
                <a:ea typeface="Ultra"/>
                <a:cs typeface="Ultra"/>
                <a:sym typeface="Ultra"/>
              </a:defRPr>
            </a:lvl1pPr>
            <a:lvl2pPr indent="-330200" lvl="1" marL="914400" algn="l">
              <a:lnSpc>
                <a:spcPct val="100000"/>
              </a:lnSpc>
              <a:spcBef>
                <a:spcPts val="500"/>
              </a:spcBef>
              <a:spcAft>
                <a:spcPts val="0"/>
              </a:spcAft>
              <a:buSzPts val="1600"/>
              <a:buChar char="•"/>
              <a:defRPr b="0" i="0">
                <a:latin typeface="Ultra"/>
                <a:ea typeface="Ultra"/>
                <a:cs typeface="Ultra"/>
                <a:sym typeface="Ultra"/>
              </a:defRPr>
            </a:lvl2pPr>
            <a:lvl3pPr indent="-317500" lvl="2" marL="1371600" algn="l">
              <a:lnSpc>
                <a:spcPct val="100000"/>
              </a:lnSpc>
              <a:spcBef>
                <a:spcPts val="500"/>
              </a:spcBef>
              <a:spcAft>
                <a:spcPts val="0"/>
              </a:spcAft>
              <a:buSzPts val="1400"/>
              <a:buChar char="•"/>
              <a:defRPr b="0" i="0">
                <a:latin typeface="Ultra"/>
                <a:ea typeface="Ultra"/>
                <a:cs typeface="Ultra"/>
                <a:sym typeface="Ultra"/>
              </a:defRPr>
            </a:lvl3pPr>
            <a:lvl4pPr indent="-304800" lvl="3" marL="1828800" algn="l">
              <a:lnSpc>
                <a:spcPct val="100000"/>
              </a:lnSpc>
              <a:spcBef>
                <a:spcPts val="500"/>
              </a:spcBef>
              <a:spcAft>
                <a:spcPts val="0"/>
              </a:spcAft>
              <a:buSzPts val="1200"/>
              <a:buChar char="•"/>
              <a:defRPr b="0" i="0">
                <a:latin typeface="Ultra"/>
                <a:ea typeface="Ultra"/>
                <a:cs typeface="Ultra"/>
                <a:sym typeface="Ultra"/>
              </a:defRPr>
            </a:lvl4pPr>
            <a:lvl5pPr indent="-304800" lvl="4" marL="2286000" algn="l">
              <a:lnSpc>
                <a:spcPct val="100000"/>
              </a:lnSpc>
              <a:spcBef>
                <a:spcPts val="500"/>
              </a:spcBef>
              <a:spcAft>
                <a:spcPts val="0"/>
              </a:spcAft>
              <a:buSzPts val="1200"/>
              <a:buChar char="•"/>
              <a:defRPr b="0" i="0">
                <a:latin typeface="Ultra"/>
                <a:ea typeface="Ultra"/>
                <a:cs typeface="Ultra"/>
                <a:sym typeface="Ultr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34"/>
          <p:cNvSpPr txBox="1"/>
          <p:nvPr>
            <p:ph type="title"/>
          </p:nvPr>
        </p:nvSpPr>
        <p:spPr>
          <a:xfrm>
            <a:off x="501567" y="110828"/>
            <a:ext cx="5388594" cy="1138611"/>
          </a:xfrm>
          <a:prstGeom prst="rect">
            <a:avLst/>
          </a:prstGeom>
          <a:noFill/>
          <a:ln>
            <a:noFill/>
          </a:ln>
        </p:spPr>
        <p:txBody>
          <a:bodyPr anchorCtr="0" anchor="b" bIns="91425" lIns="91425" spcFirstLastPara="1" rIns="91425" wrap="square" tIns="91425">
            <a:noAutofit/>
          </a:bodyPr>
          <a:lstStyle>
            <a:lvl1pPr lvl="0" algn="l">
              <a:lnSpc>
                <a:spcPct val="90000"/>
              </a:lnSpc>
              <a:spcBef>
                <a:spcPts val="0"/>
              </a:spcBef>
              <a:spcAft>
                <a:spcPts val="0"/>
              </a:spcAft>
              <a:buClr>
                <a:schemeClr val="dk1"/>
              </a:buClr>
              <a:buSzPts val="28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4"/>
          <p:cNvSpPr txBox="1"/>
          <p:nvPr>
            <p:ph idx="3" type="body"/>
          </p:nvPr>
        </p:nvSpPr>
        <p:spPr>
          <a:xfrm>
            <a:off x="502920" y="1258913"/>
            <a:ext cx="5384259" cy="47548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SzPts val="1870"/>
              <a:buFont typeface="Ultra"/>
              <a:buNone/>
              <a:defRPr b="0" i="0" sz="1870">
                <a:latin typeface="Ultra"/>
                <a:ea typeface="Ultra"/>
                <a:cs typeface="Ultra"/>
                <a:sym typeface="Ultra"/>
              </a:defRPr>
            </a:lvl1pPr>
            <a:lvl2pPr indent="-228600" lvl="1" marL="914400" algn="l">
              <a:lnSpc>
                <a:spcPct val="100000"/>
              </a:lnSpc>
              <a:spcBef>
                <a:spcPts val="500"/>
              </a:spcBef>
              <a:spcAft>
                <a:spcPts val="0"/>
              </a:spcAft>
              <a:buSzPts val="1600"/>
              <a:buFont typeface="Ultra"/>
              <a:buNone/>
              <a:defRPr/>
            </a:lvl2pPr>
            <a:lvl3pPr indent="-228600" lvl="2" marL="1371600" algn="l">
              <a:lnSpc>
                <a:spcPct val="100000"/>
              </a:lnSpc>
              <a:spcBef>
                <a:spcPts val="500"/>
              </a:spcBef>
              <a:spcAft>
                <a:spcPts val="0"/>
              </a:spcAft>
              <a:buSzPts val="1400"/>
              <a:buFont typeface="Ultra"/>
              <a:buNone/>
              <a:defRPr/>
            </a:lvl3pPr>
            <a:lvl4pPr indent="-228600" lvl="3" marL="1828800" algn="l">
              <a:lnSpc>
                <a:spcPct val="100000"/>
              </a:lnSpc>
              <a:spcBef>
                <a:spcPts val="500"/>
              </a:spcBef>
              <a:spcAft>
                <a:spcPts val="0"/>
              </a:spcAft>
              <a:buSzPts val="1200"/>
              <a:buFont typeface="Ultra"/>
              <a:buNone/>
              <a:defRPr/>
            </a:lvl4pPr>
            <a:lvl5pPr indent="-228600" lvl="4" marL="2286000" algn="l">
              <a:lnSpc>
                <a:spcPct val="100000"/>
              </a:lnSpc>
              <a:spcBef>
                <a:spcPts val="500"/>
              </a:spcBef>
              <a:spcAft>
                <a:spcPts val="0"/>
              </a:spcAft>
              <a:buSzPts val="1200"/>
              <a:buFont typeface="Ultra"/>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34"/>
          <p:cNvSpPr txBox="1"/>
          <p:nvPr>
            <p:ph idx="4" type="body"/>
          </p:nvPr>
        </p:nvSpPr>
        <p:spPr>
          <a:xfrm>
            <a:off x="501364" y="1954762"/>
            <a:ext cx="5385815" cy="6858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600"/>
              </a:spcBef>
              <a:spcAft>
                <a:spcPts val="0"/>
              </a:spcAft>
              <a:buSzPts val="2200"/>
              <a:buNone/>
              <a:defRPr b="1" i="0" sz="2200">
                <a:solidFill>
                  <a:schemeClr val="dk1"/>
                </a:solidFill>
                <a:latin typeface="Ultra"/>
                <a:ea typeface="Ultra"/>
                <a:cs typeface="Ultra"/>
                <a:sym typeface="Ultra"/>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2" name="Google Shape;62;p34"/>
          <p:cNvPicPr preferRelativeResize="0"/>
          <p:nvPr/>
        </p:nvPicPr>
        <p:blipFill rotWithShape="1">
          <a:blip r:embed="rId2">
            <a:alphaModFix/>
          </a:blip>
          <a:srcRect b="0" l="0" r="0" t="0"/>
          <a:stretch/>
        </p:blipFill>
        <p:spPr>
          <a:xfrm>
            <a:off x="502920" y="6233189"/>
            <a:ext cx="293146" cy="33471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howMasterSp="0">
  <p:cSld name="Thank you">
    <p:bg>
      <p:bgPr>
        <a:solidFill>
          <a:schemeClr val="accent6"/>
        </a:solidFill>
      </p:bgPr>
    </p:bg>
    <p:spTree>
      <p:nvGrpSpPr>
        <p:cNvPr id="63" name="Shape 63"/>
        <p:cNvGrpSpPr/>
        <p:nvPr/>
      </p:nvGrpSpPr>
      <p:grpSpPr>
        <a:xfrm>
          <a:off x="0" y="0"/>
          <a:ext cx="0" cy="0"/>
          <a:chOff x="0" y="0"/>
          <a:chExt cx="0" cy="0"/>
        </a:xfrm>
      </p:grpSpPr>
      <p:pic>
        <p:nvPicPr>
          <p:cNvPr descr="A group of white circles&#10;&#10;Description automatically generated" id="64" name="Google Shape;64;p35"/>
          <p:cNvPicPr preferRelativeResize="0"/>
          <p:nvPr/>
        </p:nvPicPr>
        <p:blipFill rotWithShape="1">
          <a:blip r:embed="rId2">
            <a:alphaModFix/>
          </a:blip>
          <a:srcRect b="0" l="0" r="0" t="0"/>
          <a:stretch/>
        </p:blipFill>
        <p:spPr>
          <a:xfrm>
            <a:off x="4201997" y="1"/>
            <a:ext cx="7990003" cy="6858000"/>
          </a:xfrm>
          <a:prstGeom prst="rect">
            <a:avLst/>
          </a:prstGeom>
          <a:noFill/>
          <a:ln>
            <a:noFill/>
          </a:ln>
        </p:spPr>
      </p:pic>
      <p:sp>
        <p:nvSpPr>
          <p:cNvPr id="65" name="Google Shape;65;p35"/>
          <p:cNvSpPr txBox="1"/>
          <p:nvPr>
            <p:ph type="title"/>
          </p:nvPr>
        </p:nvSpPr>
        <p:spPr>
          <a:xfrm>
            <a:off x="861060" y="4224960"/>
            <a:ext cx="4664251" cy="1200329"/>
          </a:xfrm>
          <a:prstGeom prst="rect">
            <a:avLst/>
          </a:prstGeom>
          <a:noFill/>
          <a:ln>
            <a:noFill/>
          </a:ln>
        </p:spPr>
        <p:txBody>
          <a:bodyPr anchorCtr="0" anchor="ctr" bIns="91425" lIns="91425" spcFirstLastPara="1" rIns="91425" wrap="square" tIns="91425">
            <a:spAutoFit/>
          </a:bodyPr>
          <a:lstStyle>
            <a:lvl1pPr lvl="0" algn="l">
              <a:lnSpc>
                <a:spcPct val="100000"/>
              </a:lnSpc>
              <a:spcBef>
                <a:spcPts val="0"/>
              </a:spcBef>
              <a:spcAft>
                <a:spcPts val="0"/>
              </a:spcAft>
              <a:buClr>
                <a:schemeClr val="dk1"/>
              </a:buClr>
              <a:buSzPts val="6600"/>
              <a:buFont typeface="Arial"/>
              <a:buNone/>
              <a:defRPr b="0" i="0" sz="66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35"/>
          <p:cNvSpPr txBox="1"/>
          <p:nvPr>
            <p:ph idx="12" type="sldNum"/>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900">
                <a:solidFill>
                  <a:schemeClr val="dk1"/>
                </a:solidFill>
                <a:latin typeface="Ultra"/>
                <a:ea typeface="Ultra"/>
                <a:cs typeface="Ultra"/>
                <a:sym typeface="Ultra"/>
              </a:defRPr>
            </a:lvl1pPr>
            <a:lvl2pPr indent="0" lvl="1" marL="0" algn="r">
              <a:spcBef>
                <a:spcPts val="0"/>
              </a:spcBef>
              <a:buNone/>
              <a:defRPr b="1" i="0" sz="900">
                <a:solidFill>
                  <a:schemeClr val="dk1"/>
                </a:solidFill>
                <a:latin typeface="Ultra"/>
                <a:ea typeface="Ultra"/>
                <a:cs typeface="Ultra"/>
                <a:sym typeface="Ultra"/>
              </a:defRPr>
            </a:lvl2pPr>
            <a:lvl3pPr indent="0" lvl="2" marL="0" algn="r">
              <a:spcBef>
                <a:spcPts val="0"/>
              </a:spcBef>
              <a:buNone/>
              <a:defRPr b="1" i="0" sz="900">
                <a:solidFill>
                  <a:schemeClr val="dk1"/>
                </a:solidFill>
                <a:latin typeface="Ultra"/>
                <a:ea typeface="Ultra"/>
                <a:cs typeface="Ultra"/>
                <a:sym typeface="Ultra"/>
              </a:defRPr>
            </a:lvl3pPr>
            <a:lvl4pPr indent="0" lvl="3" marL="0" algn="r">
              <a:spcBef>
                <a:spcPts val="0"/>
              </a:spcBef>
              <a:buNone/>
              <a:defRPr b="1" i="0" sz="900">
                <a:solidFill>
                  <a:schemeClr val="dk1"/>
                </a:solidFill>
                <a:latin typeface="Ultra"/>
                <a:ea typeface="Ultra"/>
                <a:cs typeface="Ultra"/>
                <a:sym typeface="Ultra"/>
              </a:defRPr>
            </a:lvl4pPr>
            <a:lvl5pPr indent="0" lvl="4" marL="0" algn="r">
              <a:spcBef>
                <a:spcPts val="0"/>
              </a:spcBef>
              <a:buNone/>
              <a:defRPr b="1" i="0" sz="900">
                <a:solidFill>
                  <a:schemeClr val="dk1"/>
                </a:solidFill>
                <a:latin typeface="Ultra"/>
                <a:ea typeface="Ultra"/>
                <a:cs typeface="Ultra"/>
                <a:sym typeface="Ultra"/>
              </a:defRPr>
            </a:lvl5pPr>
            <a:lvl6pPr indent="0" lvl="5" marL="0" algn="r">
              <a:spcBef>
                <a:spcPts val="0"/>
              </a:spcBef>
              <a:buNone/>
              <a:defRPr b="1" i="0" sz="900">
                <a:solidFill>
                  <a:schemeClr val="dk1"/>
                </a:solidFill>
                <a:latin typeface="Ultra"/>
                <a:ea typeface="Ultra"/>
                <a:cs typeface="Ultra"/>
                <a:sym typeface="Ultra"/>
              </a:defRPr>
            </a:lvl6pPr>
            <a:lvl7pPr indent="0" lvl="6" marL="0" algn="r">
              <a:spcBef>
                <a:spcPts val="0"/>
              </a:spcBef>
              <a:buNone/>
              <a:defRPr b="1" i="0" sz="900">
                <a:solidFill>
                  <a:schemeClr val="dk1"/>
                </a:solidFill>
                <a:latin typeface="Ultra"/>
                <a:ea typeface="Ultra"/>
                <a:cs typeface="Ultra"/>
                <a:sym typeface="Ultra"/>
              </a:defRPr>
            </a:lvl7pPr>
            <a:lvl8pPr indent="0" lvl="7" marL="0" algn="r">
              <a:spcBef>
                <a:spcPts val="0"/>
              </a:spcBef>
              <a:buNone/>
              <a:defRPr b="1" i="0" sz="900">
                <a:solidFill>
                  <a:schemeClr val="dk1"/>
                </a:solidFill>
                <a:latin typeface="Ultra"/>
                <a:ea typeface="Ultra"/>
                <a:cs typeface="Ultra"/>
                <a:sym typeface="Ultra"/>
              </a:defRPr>
            </a:lvl8pPr>
            <a:lvl9pPr indent="0" lvl="8" marL="0" algn="r">
              <a:spcBef>
                <a:spcPts val="0"/>
              </a:spcBef>
              <a:buNone/>
              <a:defRPr b="1" i="0" sz="900">
                <a:solidFill>
                  <a:schemeClr val="dk1"/>
                </a:solidFill>
                <a:latin typeface="Ultra"/>
                <a:ea typeface="Ultra"/>
                <a:cs typeface="Ultra"/>
                <a:sym typeface="Ultra"/>
              </a:defRPr>
            </a:lvl9pPr>
          </a:lstStyle>
          <a:p>
            <a:pPr indent="0" lvl="0" marL="0" rtl="0" algn="r">
              <a:spcBef>
                <a:spcPts val="0"/>
              </a:spcBef>
              <a:spcAft>
                <a:spcPts val="0"/>
              </a:spcAft>
              <a:buNone/>
            </a:pPr>
            <a:fld id="{00000000-1234-1234-1234-123412341234}" type="slidenum">
              <a:rPr lang="en-US"/>
              <a:t>‹#›</a:t>
            </a:fld>
            <a:endParaRPr/>
          </a:p>
        </p:txBody>
      </p:sp>
      <p:pic>
        <p:nvPicPr>
          <p:cNvPr id="67" name="Google Shape;67;p35"/>
          <p:cNvPicPr preferRelativeResize="0"/>
          <p:nvPr/>
        </p:nvPicPr>
        <p:blipFill rotWithShape="1">
          <a:blip r:embed="rId3">
            <a:alphaModFix/>
          </a:blip>
          <a:srcRect b="0" l="0" r="0" t="0"/>
          <a:stretch/>
        </p:blipFill>
        <p:spPr>
          <a:xfrm>
            <a:off x="502920" y="6233189"/>
            <a:ext cx="293146" cy="33471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vy theme" showMasterSp="0">
  <p:cSld name="Navy theme">
    <p:bg>
      <p:bgPr>
        <a:solidFill>
          <a:schemeClr val="dk1"/>
        </a:solidFill>
      </p:bgPr>
    </p:bg>
    <p:spTree>
      <p:nvGrpSpPr>
        <p:cNvPr id="68" name="Shape 68"/>
        <p:cNvGrpSpPr/>
        <p:nvPr/>
      </p:nvGrpSpPr>
      <p:grpSpPr>
        <a:xfrm>
          <a:off x="0" y="0"/>
          <a:ext cx="0" cy="0"/>
          <a:chOff x="0" y="0"/>
          <a:chExt cx="0" cy="0"/>
        </a:xfrm>
      </p:grpSpPr>
      <p:pic>
        <p:nvPicPr>
          <p:cNvPr id="69" name="Google Shape;69;p36"/>
          <p:cNvPicPr preferRelativeResize="0"/>
          <p:nvPr/>
        </p:nvPicPr>
        <p:blipFill rotWithShape="1">
          <a:blip r:embed="rId2">
            <a:alphaModFix/>
          </a:blip>
          <a:srcRect b="0" l="0" r="0" t="0"/>
          <a:stretch/>
        </p:blipFill>
        <p:spPr>
          <a:xfrm>
            <a:off x="2749465" y="3057164"/>
            <a:ext cx="6693070" cy="7436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 showMasterSp="0">
  <p:cSld name="Breaker">
    <p:bg>
      <p:bgPr>
        <a:solidFill>
          <a:schemeClr val="dk1"/>
        </a:solidFill>
      </p:bgPr>
    </p:bg>
    <p:spTree>
      <p:nvGrpSpPr>
        <p:cNvPr id="70" name="Shape 70"/>
        <p:cNvGrpSpPr/>
        <p:nvPr/>
      </p:nvGrpSpPr>
      <p:grpSpPr>
        <a:xfrm>
          <a:off x="0" y="0"/>
          <a:ext cx="0" cy="0"/>
          <a:chOff x="0" y="0"/>
          <a:chExt cx="0" cy="0"/>
        </a:xfrm>
      </p:grpSpPr>
      <p:sp>
        <p:nvSpPr>
          <p:cNvPr id="71" name="Google Shape;71;p37"/>
          <p:cNvSpPr txBox="1"/>
          <p:nvPr>
            <p:ph type="ctrTitle"/>
          </p:nvPr>
        </p:nvSpPr>
        <p:spPr>
          <a:xfrm>
            <a:off x="576072" y="1330892"/>
            <a:ext cx="9116568" cy="1792224"/>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chemeClr val="lt1"/>
              </a:buClr>
              <a:buSzPts val="6000"/>
              <a:buFont typeface="Arial"/>
              <a:buNone/>
              <a:defRPr b="0" i="0" sz="6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37"/>
          <p:cNvSpPr txBox="1"/>
          <p:nvPr>
            <p:ph idx="1" type="subTitle"/>
          </p:nvPr>
        </p:nvSpPr>
        <p:spPr>
          <a:xfrm>
            <a:off x="576070" y="5085806"/>
            <a:ext cx="5314365" cy="539496"/>
          </a:xfrm>
          <a:prstGeom prst="rect">
            <a:avLst/>
          </a:prstGeom>
          <a:noFill/>
          <a:ln>
            <a:noFill/>
          </a:ln>
        </p:spPr>
        <p:txBody>
          <a:bodyPr anchorCtr="0" anchor="t" bIns="91425" lIns="91425" spcFirstLastPara="1" rIns="91425" wrap="square" tIns="91425">
            <a:noAutofit/>
          </a:bodyPr>
          <a:lstStyle>
            <a:lvl1pPr lvl="0" algn="l">
              <a:lnSpc>
                <a:spcPct val="100000"/>
              </a:lnSpc>
              <a:spcBef>
                <a:spcPts val="1600"/>
              </a:spcBef>
              <a:spcAft>
                <a:spcPts val="0"/>
              </a:spcAft>
              <a:buSzPts val="2000"/>
              <a:buNone/>
              <a:defRPr b="0" i="0" sz="2000">
                <a:solidFill>
                  <a:schemeClr val="lt1"/>
                </a:solidFill>
              </a:defRPr>
            </a:lvl1pPr>
            <a:lvl2pPr lvl="1" algn="ctr">
              <a:lnSpc>
                <a:spcPct val="100000"/>
              </a:lnSpc>
              <a:spcBef>
                <a:spcPts val="500"/>
              </a:spcBef>
              <a:spcAft>
                <a:spcPts val="0"/>
              </a:spcAft>
              <a:buSzPts val="2000"/>
              <a:buNone/>
              <a:defRPr sz="2000"/>
            </a:lvl2pPr>
            <a:lvl3pPr lvl="2" algn="ctr">
              <a:lnSpc>
                <a:spcPct val="100000"/>
              </a:lnSpc>
              <a:spcBef>
                <a:spcPts val="500"/>
              </a:spcBef>
              <a:spcAft>
                <a:spcPts val="0"/>
              </a:spcAft>
              <a:buSzPts val="1800"/>
              <a:buNone/>
              <a:defRPr sz="18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73" name="Google Shape;73;p37"/>
          <p:cNvPicPr preferRelativeResize="0"/>
          <p:nvPr/>
        </p:nvPicPr>
        <p:blipFill rotWithShape="1">
          <a:blip r:embed="rId2">
            <a:alphaModFix/>
          </a:blip>
          <a:srcRect b="0" l="0" r="0" t="0"/>
          <a:stretch/>
        </p:blipFill>
        <p:spPr>
          <a:xfrm>
            <a:off x="8569840" y="6065021"/>
            <a:ext cx="3002421" cy="33360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Simple title and 2-column layout">
    <p:spTree>
      <p:nvGrpSpPr>
        <p:cNvPr id="74" name="Shape 74"/>
        <p:cNvGrpSpPr/>
        <p:nvPr/>
      </p:nvGrpSpPr>
      <p:grpSpPr>
        <a:xfrm>
          <a:off x="0" y="0"/>
          <a:ext cx="0" cy="0"/>
          <a:chOff x="0" y="0"/>
          <a:chExt cx="0" cy="0"/>
        </a:xfrm>
      </p:grpSpPr>
      <p:sp>
        <p:nvSpPr>
          <p:cNvPr id="75" name="Google Shape;75;p38"/>
          <p:cNvSpPr txBox="1"/>
          <p:nvPr>
            <p:ph idx="1" type="body"/>
          </p:nvPr>
        </p:nvSpPr>
        <p:spPr>
          <a:xfrm>
            <a:off x="6143502" y="2691562"/>
            <a:ext cx="5385816" cy="2624328"/>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600"/>
              </a:spcBef>
              <a:spcAft>
                <a:spcPts val="0"/>
              </a:spcAft>
              <a:buSzPts val="1800"/>
              <a:buChar char="•"/>
              <a:defRPr b="0" i="0">
                <a:latin typeface="Ultra"/>
                <a:ea typeface="Ultra"/>
                <a:cs typeface="Ultra"/>
                <a:sym typeface="Ultra"/>
              </a:defRPr>
            </a:lvl1pPr>
            <a:lvl2pPr indent="-330200" lvl="1" marL="914400" algn="l">
              <a:lnSpc>
                <a:spcPct val="100000"/>
              </a:lnSpc>
              <a:spcBef>
                <a:spcPts val="500"/>
              </a:spcBef>
              <a:spcAft>
                <a:spcPts val="0"/>
              </a:spcAft>
              <a:buSzPts val="1600"/>
              <a:buChar char="•"/>
              <a:defRPr b="0" i="0">
                <a:latin typeface="Ultra"/>
                <a:ea typeface="Ultra"/>
                <a:cs typeface="Ultra"/>
                <a:sym typeface="Ultra"/>
              </a:defRPr>
            </a:lvl2pPr>
            <a:lvl3pPr indent="-317500" lvl="2" marL="1371600" algn="l">
              <a:lnSpc>
                <a:spcPct val="100000"/>
              </a:lnSpc>
              <a:spcBef>
                <a:spcPts val="500"/>
              </a:spcBef>
              <a:spcAft>
                <a:spcPts val="0"/>
              </a:spcAft>
              <a:buSzPts val="1400"/>
              <a:buChar char="•"/>
              <a:defRPr b="0" i="0">
                <a:latin typeface="Ultra"/>
                <a:ea typeface="Ultra"/>
                <a:cs typeface="Ultra"/>
                <a:sym typeface="Ultra"/>
              </a:defRPr>
            </a:lvl3pPr>
            <a:lvl4pPr indent="-304800" lvl="3" marL="1828800" algn="l">
              <a:lnSpc>
                <a:spcPct val="100000"/>
              </a:lnSpc>
              <a:spcBef>
                <a:spcPts val="500"/>
              </a:spcBef>
              <a:spcAft>
                <a:spcPts val="0"/>
              </a:spcAft>
              <a:buSzPts val="1200"/>
              <a:buChar char="•"/>
              <a:defRPr b="0" i="0">
                <a:latin typeface="Ultra"/>
                <a:ea typeface="Ultra"/>
                <a:cs typeface="Ultra"/>
                <a:sym typeface="Ultra"/>
              </a:defRPr>
            </a:lvl4pPr>
            <a:lvl5pPr indent="-304800" lvl="4" marL="2286000" algn="l">
              <a:lnSpc>
                <a:spcPct val="100000"/>
              </a:lnSpc>
              <a:spcBef>
                <a:spcPts val="500"/>
              </a:spcBef>
              <a:spcAft>
                <a:spcPts val="0"/>
              </a:spcAft>
              <a:buSzPts val="1200"/>
              <a:buChar char="•"/>
              <a:defRPr b="0" i="0">
                <a:latin typeface="Ultra"/>
                <a:ea typeface="Ultra"/>
                <a:cs typeface="Ultra"/>
                <a:sym typeface="Ultr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8"/>
          <p:cNvSpPr txBox="1"/>
          <p:nvPr>
            <p:ph idx="2" type="body"/>
          </p:nvPr>
        </p:nvSpPr>
        <p:spPr>
          <a:xfrm>
            <a:off x="501367" y="2691562"/>
            <a:ext cx="5385816" cy="2624328"/>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600"/>
              </a:spcBef>
              <a:spcAft>
                <a:spcPts val="0"/>
              </a:spcAft>
              <a:buSzPts val="1800"/>
              <a:buChar char="•"/>
              <a:defRPr b="0" i="0">
                <a:latin typeface="Ultra"/>
                <a:ea typeface="Ultra"/>
                <a:cs typeface="Ultra"/>
                <a:sym typeface="Ultra"/>
              </a:defRPr>
            </a:lvl1pPr>
            <a:lvl2pPr indent="-330200" lvl="1" marL="914400" algn="l">
              <a:lnSpc>
                <a:spcPct val="100000"/>
              </a:lnSpc>
              <a:spcBef>
                <a:spcPts val="500"/>
              </a:spcBef>
              <a:spcAft>
                <a:spcPts val="0"/>
              </a:spcAft>
              <a:buSzPts val="1600"/>
              <a:buChar char="•"/>
              <a:defRPr b="0" i="0">
                <a:latin typeface="Ultra"/>
                <a:ea typeface="Ultra"/>
                <a:cs typeface="Ultra"/>
                <a:sym typeface="Ultra"/>
              </a:defRPr>
            </a:lvl2pPr>
            <a:lvl3pPr indent="-317500" lvl="2" marL="1371600" algn="l">
              <a:lnSpc>
                <a:spcPct val="100000"/>
              </a:lnSpc>
              <a:spcBef>
                <a:spcPts val="500"/>
              </a:spcBef>
              <a:spcAft>
                <a:spcPts val="0"/>
              </a:spcAft>
              <a:buSzPts val="1400"/>
              <a:buChar char="•"/>
              <a:defRPr b="0" i="0">
                <a:latin typeface="Ultra"/>
                <a:ea typeface="Ultra"/>
                <a:cs typeface="Ultra"/>
                <a:sym typeface="Ultra"/>
              </a:defRPr>
            </a:lvl3pPr>
            <a:lvl4pPr indent="-304800" lvl="3" marL="1828800" algn="l">
              <a:lnSpc>
                <a:spcPct val="100000"/>
              </a:lnSpc>
              <a:spcBef>
                <a:spcPts val="500"/>
              </a:spcBef>
              <a:spcAft>
                <a:spcPts val="0"/>
              </a:spcAft>
              <a:buSzPts val="1200"/>
              <a:buChar char="•"/>
              <a:defRPr b="0" i="0">
                <a:latin typeface="Ultra"/>
                <a:ea typeface="Ultra"/>
                <a:cs typeface="Ultra"/>
                <a:sym typeface="Ultra"/>
              </a:defRPr>
            </a:lvl4pPr>
            <a:lvl5pPr indent="-304800" lvl="4" marL="2286000" algn="l">
              <a:lnSpc>
                <a:spcPct val="100000"/>
              </a:lnSpc>
              <a:spcBef>
                <a:spcPts val="500"/>
              </a:spcBef>
              <a:spcAft>
                <a:spcPts val="0"/>
              </a:spcAft>
              <a:buSzPts val="1200"/>
              <a:buChar char="•"/>
              <a:defRPr b="0" i="0">
                <a:latin typeface="Ultra"/>
                <a:ea typeface="Ultra"/>
                <a:cs typeface="Ultra"/>
                <a:sym typeface="Ultr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8"/>
          <p:cNvSpPr txBox="1"/>
          <p:nvPr>
            <p:ph type="title"/>
          </p:nvPr>
        </p:nvSpPr>
        <p:spPr>
          <a:xfrm>
            <a:off x="501567" y="110828"/>
            <a:ext cx="11027750" cy="1138611"/>
          </a:xfrm>
          <a:prstGeom prst="rect">
            <a:avLst/>
          </a:prstGeom>
          <a:noFill/>
          <a:ln>
            <a:noFill/>
          </a:ln>
        </p:spPr>
        <p:txBody>
          <a:bodyPr anchorCtr="0" anchor="b" bIns="91425" lIns="91425" spcFirstLastPara="1" rIns="91425" wrap="square" tIns="91425">
            <a:noAutofit/>
          </a:bodyPr>
          <a:lstStyle>
            <a:lvl1pPr lvl="0" algn="l">
              <a:lnSpc>
                <a:spcPct val="90000"/>
              </a:lnSpc>
              <a:spcBef>
                <a:spcPts val="0"/>
              </a:spcBef>
              <a:spcAft>
                <a:spcPts val="0"/>
              </a:spcAft>
              <a:buClr>
                <a:schemeClr val="dk1"/>
              </a:buClr>
              <a:buSzPts val="28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38"/>
          <p:cNvSpPr txBox="1"/>
          <p:nvPr>
            <p:ph idx="3" type="body"/>
          </p:nvPr>
        </p:nvSpPr>
        <p:spPr>
          <a:xfrm>
            <a:off x="501365" y="1892770"/>
            <a:ext cx="5385816" cy="6858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600"/>
              </a:spcBef>
              <a:spcAft>
                <a:spcPts val="0"/>
              </a:spcAft>
              <a:buSzPts val="2200"/>
              <a:buNone/>
              <a:defRPr b="1" i="0" sz="2200">
                <a:solidFill>
                  <a:schemeClr val="dk1"/>
                </a:solidFill>
                <a:latin typeface="Ultra"/>
                <a:ea typeface="Ultra"/>
                <a:cs typeface="Ultra"/>
                <a:sym typeface="Ultra"/>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38"/>
          <p:cNvSpPr txBox="1"/>
          <p:nvPr>
            <p:ph idx="4" type="body"/>
          </p:nvPr>
        </p:nvSpPr>
        <p:spPr>
          <a:xfrm>
            <a:off x="6143502" y="1892770"/>
            <a:ext cx="5385816" cy="6858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600"/>
              </a:spcBef>
              <a:spcAft>
                <a:spcPts val="0"/>
              </a:spcAft>
              <a:buSzPts val="2200"/>
              <a:buNone/>
              <a:defRPr b="1" i="0" sz="2200">
                <a:solidFill>
                  <a:schemeClr val="dk1"/>
                </a:solidFill>
                <a:latin typeface="Ultra"/>
                <a:ea typeface="Ultra"/>
                <a:cs typeface="Ultra"/>
                <a:sym typeface="Ultra"/>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38"/>
          <p:cNvSpPr txBox="1"/>
          <p:nvPr>
            <p:ph idx="5" type="body"/>
          </p:nvPr>
        </p:nvSpPr>
        <p:spPr>
          <a:xfrm>
            <a:off x="502919" y="1258913"/>
            <a:ext cx="11026397" cy="47548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SzPts val="1870"/>
              <a:buFont typeface="Ultra"/>
              <a:buNone/>
              <a:defRPr b="0" i="0" sz="1870">
                <a:latin typeface="Ultra"/>
                <a:ea typeface="Ultra"/>
                <a:cs typeface="Ultra"/>
                <a:sym typeface="Ultra"/>
              </a:defRPr>
            </a:lvl1pPr>
            <a:lvl2pPr indent="-228600" lvl="1" marL="914400" algn="l">
              <a:lnSpc>
                <a:spcPct val="100000"/>
              </a:lnSpc>
              <a:spcBef>
                <a:spcPts val="500"/>
              </a:spcBef>
              <a:spcAft>
                <a:spcPts val="0"/>
              </a:spcAft>
              <a:buSzPts val="1600"/>
              <a:buFont typeface="Ultra"/>
              <a:buNone/>
              <a:defRPr/>
            </a:lvl2pPr>
            <a:lvl3pPr indent="-228600" lvl="2" marL="1371600" algn="l">
              <a:lnSpc>
                <a:spcPct val="100000"/>
              </a:lnSpc>
              <a:spcBef>
                <a:spcPts val="500"/>
              </a:spcBef>
              <a:spcAft>
                <a:spcPts val="0"/>
              </a:spcAft>
              <a:buSzPts val="1400"/>
              <a:buFont typeface="Ultra"/>
              <a:buNone/>
              <a:defRPr/>
            </a:lvl3pPr>
            <a:lvl4pPr indent="-228600" lvl="3" marL="1828800" algn="l">
              <a:lnSpc>
                <a:spcPct val="100000"/>
              </a:lnSpc>
              <a:spcBef>
                <a:spcPts val="500"/>
              </a:spcBef>
              <a:spcAft>
                <a:spcPts val="0"/>
              </a:spcAft>
              <a:buSzPts val="1200"/>
              <a:buFont typeface="Ultra"/>
              <a:buNone/>
              <a:defRPr/>
            </a:lvl4pPr>
            <a:lvl5pPr indent="-228600" lvl="4" marL="2286000" algn="l">
              <a:lnSpc>
                <a:spcPct val="100000"/>
              </a:lnSpc>
              <a:spcBef>
                <a:spcPts val="500"/>
              </a:spcBef>
              <a:spcAft>
                <a:spcPts val="0"/>
              </a:spcAft>
              <a:buSzPts val="1200"/>
              <a:buFont typeface="Ultra"/>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8"/>
          <p:cNvSpPr txBox="1"/>
          <p:nvPr>
            <p:ph idx="12" type="sldNum"/>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900">
                <a:solidFill>
                  <a:schemeClr val="dk1"/>
                </a:solidFill>
                <a:latin typeface="Ultra"/>
                <a:ea typeface="Ultra"/>
                <a:cs typeface="Ultra"/>
                <a:sym typeface="Ultra"/>
              </a:defRPr>
            </a:lvl1pPr>
            <a:lvl2pPr indent="0" lvl="1" marL="0" algn="r">
              <a:spcBef>
                <a:spcPts val="0"/>
              </a:spcBef>
              <a:buNone/>
              <a:defRPr b="1" i="0" sz="900">
                <a:solidFill>
                  <a:schemeClr val="dk1"/>
                </a:solidFill>
                <a:latin typeface="Ultra"/>
                <a:ea typeface="Ultra"/>
                <a:cs typeface="Ultra"/>
                <a:sym typeface="Ultra"/>
              </a:defRPr>
            </a:lvl2pPr>
            <a:lvl3pPr indent="0" lvl="2" marL="0" algn="r">
              <a:spcBef>
                <a:spcPts val="0"/>
              </a:spcBef>
              <a:buNone/>
              <a:defRPr b="1" i="0" sz="900">
                <a:solidFill>
                  <a:schemeClr val="dk1"/>
                </a:solidFill>
                <a:latin typeface="Ultra"/>
                <a:ea typeface="Ultra"/>
                <a:cs typeface="Ultra"/>
                <a:sym typeface="Ultra"/>
              </a:defRPr>
            </a:lvl3pPr>
            <a:lvl4pPr indent="0" lvl="3" marL="0" algn="r">
              <a:spcBef>
                <a:spcPts val="0"/>
              </a:spcBef>
              <a:buNone/>
              <a:defRPr b="1" i="0" sz="900">
                <a:solidFill>
                  <a:schemeClr val="dk1"/>
                </a:solidFill>
                <a:latin typeface="Ultra"/>
                <a:ea typeface="Ultra"/>
                <a:cs typeface="Ultra"/>
                <a:sym typeface="Ultra"/>
              </a:defRPr>
            </a:lvl4pPr>
            <a:lvl5pPr indent="0" lvl="4" marL="0" algn="r">
              <a:spcBef>
                <a:spcPts val="0"/>
              </a:spcBef>
              <a:buNone/>
              <a:defRPr b="1" i="0" sz="900">
                <a:solidFill>
                  <a:schemeClr val="dk1"/>
                </a:solidFill>
                <a:latin typeface="Ultra"/>
                <a:ea typeface="Ultra"/>
                <a:cs typeface="Ultra"/>
                <a:sym typeface="Ultra"/>
              </a:defRPr>
            </a:lvl5pPr>
            <a:lvl6pPr indent="0" lvl="5" marL="0" algn="r">
              <a:spcBef>
                <a:spcPts val="0"/>
              </a:spcBef>
              <a:buNone/>
              <a:defRPr b="1" i="0" sz="900">
                <a:solidFill>
                  <a:schemeClr val="dk1"/>
                </a:solidFill>
                <a:latin typeface="Ultra"/>
                <a:ea typeface="Ultra"/>
                <a:cs typeface="Ultra"/>
                <a:sym typeface="Ultra"/>
              </a:defRPr>
            </a:lvl6pPr>
            <a:lvl7pPr indent="0" lvl="6" marL="0" algn="r">
              <a:spcBef>
                <a:spcPts val="0"/>
              </a:spcBef>
              <a:buNone/>
              <a:defRPr b="1" i="0" sz="900">
                <a:solidFill>
                  <a:schemeClr val="dk1"/>
                </a:solidFill>
                <a:latin typeface="Ultra"/>
                <a:ea typeface="Ultra"/>
                <a:cs typeface="Ultra"/>
                <a:sym typeface="Ultra"/>
              </a:defRPr>
            </a:lvl7pPr>
            <a:lvl8pPr indent="0" lvl="7" marL="0" algn="r">
              <a:spcBef>
                <a:spcPts val="0"/>
              </a:spcBef>
              <a:buNone/>
              <a:defRPr b="1" i="0" sz="900">
                <a:solidFill>
                  <a:schemeClr val="dk1"/>
                </a:solidFill>
                <a:latin typeface="Ultra"/>
                <a:ea typeface="Ultra"/>
                <a:cs typeface="Ultra"/>
                <a:sym typeface="Ultra"/>
              </a:defRPr>
            </a:lvl8pPr>
            <a:lvl9pPr indent="0" lvl="8" marL="0" algn="r">
              <a:spcBef>
                <a:spcPts val="0"/>
              </a:spcBef>
              <a:buNone/>
              <a:defRPr b="1" i="0" sz="900">
                <a:solidFill>
                  <a:schemeClr val="dk1"/>
                </a:solidFill>
                <a:latin typeface="Ultra"/>
                <a:ea typeface="Ultra"/>
                <a:cs typeface="Ultra"/>
                <a:sym typeface="Ultr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theme" Target="../theme/theme2.xml"/><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slideLayout" Target="../slideLayouts/slideLayout34.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37" Type="http://schemas.openxmlformats.org/officeDocument/2006/relationships/slideLayout" Target="../slideLayouts/slideLayout36.xml"/><Relationship Id="rId14" Type="http://schemas.openxmlformats.org/officeDocument/2006/relationships/slideLayout" Target="../slideLayouts/slideLayout13.xml"/><Relationship Id="rId36" Type="http://schemas.openxmlformats.org/officeDocument/2006/relationships/slideLayout" Target="../slideLayouts/slideLayout35.xml"/><Relationship Id="rId17" Type="http://schemas.openxmlformats.org/officeDocument/2006/relationships/slideLayout" Target="../slideLayouts/slideLayout16.xml"/><Relationship Id="rId39" Type="http://schemas.openxmlformats.org/officeDocument/2006/relationships/slideLayout" Target="../slideLayouts/slideLayout38.xml"/><Relationship Id="rId16" Type="http://schemas.openxmlformats.org/officeDocument/2006/relationships/slideLayout" Target="../slideLayouts/slideLayout15.xml"/><Relationship Id="rId38" Type="http://schemas.openxmlformats.org/officeDocument/2006/relationships/slideLayout" Target="../slideLayouts/slideLayout37.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502920" y="109728"/>
            <a:ext cx="10789920" cy="1143000"/>
          </a:xfrm>
          <a:prstGeom prst="rect">
            <a:avLst/>
          </a:prstGeom>
          <a:noFill/>
          <a:ln>
            <a:noFill/>
          </a:ln>
        </p:spPr>
        <p:txBody>
          <a:bodyPr anchorCtr="0" anchor="b" bIns="91425" lIns="91425" spcFirstLastPara="1" rIns="91425" wrap="square" tIns="91425">
            <a:noAutofit/>
          </a:bodyPr>
          <a:lstStyle>
            <a:lvl1pPr lvl="0" marR="0" rtl="0" algn="l">
              <a:lnSpc>
                <a:spcPct val="9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9"/>
          <p:cNvSpPr txBox="1"/>
          <p:nvPr>
            <p:ph idx="1" type="body"/>
          </p:nvPr>
        </p:nvSpPr>
        <p:spPr>
          <a:xfrm>
            <a:off x="502920" y="1580386"/>
            <a:ext cx="10789920" cy="4596577"/>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1600"/>
              </a:spcBef>
              <a:spcAft>
                <a:spcPts val="0"/>
              </a:spcAft>
              <a:buClr>
                <a:schemeClr val="dk1"/>
              </a:buClr>
              <a:buSzPts val="1800"/>
              <a:buFont typeface="Arial"/>
              <a:buChar char="•"/>
              <a:defRPr b="0" i="0" sz="1800" u="none" cap="none" strike="noStrike">
                <a:solidFill>
                  <a:schemeClr val="dk1"/>
                </a:solidFill>
                <a:latin typeface="Ultra"/>
                <a:ea typeface="Ultra"/>
                <a:cs typeface="Ultra"/>
                <a:sym typeface="Ultra"/>
              </a:defRPr>
            </a:lvl1pPr>
            <a:lvl2pPr indent="-330200" lvl="1" marL="9144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Ultra"/>
                <a:ea typeface="Ultra"/>
                <a:cs typeface="Ultra"/>
                <a:sym typeface="Ultra"/>
              </a:defRPr>
            </a:lvl2pPr>
            <a:lvl3pPr indent="-317500" lvl="2" marL="1371600" marR="0" rtl="0" algn="l">
              <a:lnSpc>
                <a:spcPct val="100000"/>
              </a:lnSpc>
              <a:spcBef>
                <a:spcPts val="500"/>
              </a:spcBef>
              <a:spcAft>
                <a:spcPts val="0"/>
              </a:spcAft>
              <a:buClr>
                <a:schemeClr val="dk1"/>
              </a:buClr>
              <a:buSzPts val="1400"/>
              <a:buFont typeface="Arial"/>
              <a:buChar char="•"/>
              <a:defRPr b="0" i="0" sz="1400" u="none" cap="none" strike="noStrike">
                <a:solidFill>
                  <a:schemeClr val="dk1"/>
                </a:solidFill>
                <a:latin typeface="Ultra"/>
                <a:ea typeface="Ultra"/>
                <a:cs typeface="Ultra"/>
                <a:sym typeface="Ultra"/>
              </a:defRPr>
            </a:lvl3pPr>
            <a:lvl4pPr indent="-304800" lvl="3" marL="1828800" marR="0" rtl="0" algn="l">
              <a:lnSpc>
                <a:spcPct val="100000"/>
              </a:lnSpc>
              <a:spcBef>
                <a:spcPts val="500"/>
              </a:spcBef>
              <a:spcAft>
                <a:spcPts val="0"/>
              </a:spcAft>
              <a:buClr>
                <a:schemeClr val="dk1"/>
              </a:buClr>
              <a:buSzPts val="1200"/>
              <a:buFont typeface="Arial"/>
              <a:buChar char="•"/>
              <a:defRPr b="0" i="0" sz="1200" u="none" cap="none" strike="noStrike">
                <a:solidFill>
                  <a:schemeClr val="dk1"/>
                </a:solidFill>
                <a:latin typeface="Ultra"/>
                <a:ea typeface="Ultra"/>
                <a:cs typeface="Ultra"/>
                <a:sym typeface="Ultra"/>
              </a:defRPr>
            </a:lvl4pPr>
            <a:lvl5pPr indent="-304800" lvl="4" marL="2286000" marR="0" rtl="0" algn="l">
              <a:lnSpc>
                <a:spcPct val="100000"/>
              </a:lnSpc>
              <a:spcBef>
                <a:spcPts val="500"/>
              </a:spcBef>
              <a:spcAft>
                <a:spcPts val="0"/>
              </a:spcAft>
              <a:buClr>
                <a:schemeClr val="dk1"/>
              </a:buClr>
              <a:buSzPts val="1200"/>
              <a:buFont typeface="Arial"/>
              <a:buChar char="•"/>
              <a:defRPr b="0" i="0" sz="1200" u="none" cap="none" strike="noStrike">
                <a:solidFill>
                  <a:schemeClr val="dk1"/>
                </a:solidFill>
                <a:latin typeface="Ultra"/>
                <a:ea typeface="Ultra"/>
                <a:cs typeface="Ultra"/>
                <a:sym typeface="Ultr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9"/>
          <p:cNvSpPr txBox="1"/>
          <p:nvPr>
            <p:ph idx="12" type="sldNum"/>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900" u="none" cap="none" strike="noStrike">
                <a:solidFill>
                  <a:schemeClr val="dk1"/>
                </a:solidFill>
                <a:latin typeface="Ultra"/>
                <a:ea typeface="Ultra"/>
                <a:cs typeface="Ultra"/>
                <a:sym typeface="Ultra"/>
              </a:defRPr>
            </a:lvl1pPr>
            <a:lvl2pPr indent="0" lvl="1" marL="0" marR="0" rtl="0" algn="r">
              <a:spcBef>
                <a:spcPts val="0"/>
              </a:spcBef>
              <a:buNone/>
              <a:defRPr b="1" i="0" sz="900" u="none" cap="none" strike="noStrike">
                <a:solidFill>
                  <a:schemeClr val="dk1"/>
                </a:solidFill>
                <a:latin typeface="Ultra"/>
                <a:ea typeface="Ultra"/>
                <a:cs typeface="Ultra"/>
                <a:sym typeface="Ultra"/>
              </a:defRPr>
            </a:lvl2pPr>
            <a:lvl3pPr indent="0" lvl="2" marL="0" marR="0" rtl="0" algn="r">
              <a:spcBef>
                <a:spcPts val="0"/>
              </a:spcBef>
              <a:buNone/>
              <a:defRPr b="1" i="0" sz="900" u="none" cap="none" strike="noStrike">
                <a:solidFill>
                  <a:schemeClr val="dk1"/>
                </a:solidFill>
                <a:latin typeface="Ultra"/>
                <a:ea typeface="Ultra"/>
                <a:cs typeface="Ultra"/>
                <a:sym typeface="Ultra"/>
              </a:defRPr>
            </a:lvl3pPr>
            <a:lvl4pPr indent="0" lvl="3" marL="0" marR="0" rtl="0" algn="r">
              <a:spcBef>
                <a:spcPts val="0"/>
              </a:spcBef>
              <a:buNone/>
              <a:defRPr b="1" i="0" sz="900" u="none" cap="none" strike="noStrike">
                <a:solidFill>
                  <a:schemeClr val="dk1"/>
                </a:solidFill>
                <a:latin typeface="Ultra"/>
                <a:ea typeface="Ultra"/>
                <a:cs typeface="Ultra"/>
                <a:sym typeface="Ultra"/>
              </a:defRPr>
            </a:lvl4pPr>
            <a:lvl5pPr indent="0" lvl="4" marL="0" marR="0" rtl="0" algn="r">
              <a:spcBef>
                <a:spcPts val="0"/>
              </a:spcBef>
              <a:buNone/>
              <a:defRPr b="1" i="0" sz="900" u="none" cap="none" strike="noStrike">
                <a:solidFill>
                  <a:schemeClr val="dk1"/>
                </a:solidFill>
                <a:latin typeface="Ultra"/>
                <a:ea typeface="Ultra"/>
                <a:cs typeface="Ultra"/>
                <a:sym typeface="Ultra"/>
              </a:defRPr>
            </a:lvl5pPr>
            <a:lvl6pPr indent="0" lvl="5" marL="0" marR="0" rtl="0" algn="r">
              <a:spcBef>
                <a:spcPts val="0"/>
              </a:spcBef>
              <a:buNone/>
              <a:defRPr b="1" i="0" sz="900" u="none" cap="none" strike="noStrike">
                <a:solidFill>
                  <a:schemeClr val="dk1"/>
                </a:solidFill>
                <a:latin typeface="Ultra"/>
                <a:ea typeface="Ultra"/>
                <a:cs typeface="Ultra"/>
                <a:sym typeface="Ultra"/>
              </a:defRPr>
            </a:lvl6pPr>
            <a:lvl7pPr indent="0" lvl="6" marL="0" marR="0" rtl="0" algn="r">
              <a:spcBef>
                <a:spcPts val="0"/>
              </a:spcBef>
              <a:buNone/>
              <a:defRPr b="1" i="0" sz="900" u="none" cap="none" strike="noStrike">
                <a:solidFill>
                  <a:schemeClr val="dk1"/>
                </a:solidFill>
                <a:latin typeface="Ultra"/>
                <a:ea typeface="Ultra"/>
                <a:cs typeface="Ultra"/>
                <a:sym typeface="Ultra"/>
              </a:defRPr>
            </a:lvl7pPr>
            <a:lvl8pPr indent="0" lvl="7" marL="0" marR="0" rtl="0" algn="r">
              <a:spcBef>
                <a:spcPts val="0"/>
              </a:spcBef>
              <a:buNone/>
              <a:defRPr b="1" i="0" sz="900" u="none" cap="none" strike="noStrike">
                <a:solidFill>
                  <a:schemeClr val="dk1"/>
                </a:solidFill>
                <a:latin typeface="Ultra"/>
                <a:ea typeface="Ultra"/>
                <a:cs typeface="Ultra"/>
                <a:sym typeface="Ultra"/>
              </a:defRPr>
            </a:lvl8pPr>
            <a:lvl9pPr indent="0" lvl="8" marL="0" marR="0" rtl="0" algn="r">
              <a:spcBef>
                <a:spcPts val="0"/>
              </a:spcBef>
              <a:buNone/>
              <a:defRPr b="1" i="0" sz="900" u="none" cap="none" strike="noStrike">
                <a:solidFill>
                  <a:schemeClr val="dk1"/>
                </a:solidFill>
                <a:latin typeface="Ultra"/>
                <a:ea typeface="Ultra"/>
                <a:cs typeface="Ultra"/>
                <a:sym typeface="Ultra"/>
              </a:defRPr>
            </a:lvl9pPr>
          </a:lstStyle>
          <a:p>
            <a:pPr indent="0" lvl="0" marL="0" rtl="0" algn="r">
              <a:spcBef>
                <a:spcPts val="0"/>
              </a:spcBef>
              <a:spcAft>
                <a:spcPts val="0"/>
              </a:spcAft>
              <a:buNone/>
            </a:pPr>
            <a:fld id="{00000000-1234-1234-1234-123412341234}" type="slidenum">
              <a:rPr lang="en-US"/>
              <a:t>‹#›</a:t>
            </a:fld>
            <a:endParaRPr/>
          </a:p>
        </p:txBody>
      </p:sp>
      <p:pic>
        <p:nvPicPr>
          <p:cNvPr id="13" name="Google Shape;13;p29"/>
          <p:cNvPicPr preferRelativeResize="0"/>
          <p:nvPr/>
        </p:nvPicPr>
        <p:blipFill rotWithShape="1">
          <a:blip r:embed="rId1">
            <a:alphaModFix/>
          </a:blip>
          <a:srcRect b="0" l="0" r="0" t="0"/>
          <a:stretch/>
        </p:blipFill>
        <p:spPr>
          <a:xfrm>
            <a:off x="502920" y="6233189"/>
            <a:ext cx="293146" cy="33471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31.jpg"/><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image" Target="../media/image23.png"/><Relationship Id="rId5"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7.png"/><Relationship Id="rId4" Type="http://schemas.openxmlformats.org/officeDocument/2006/relationships/image" Target="../media/image32.png"/><Relationship Id="rId5" Type="http://schemas.openxmlformats.org/officeDocument/2006/relationships/hyperlink" Target="https://www.demandbase.com/report/2022-forrester-tei-stud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6.png"/><Relationship Id="rId4" Type="http://schemas.openxmlformats.org/officeDocument/2006/relationships/hyperlink" Target="https://www.demandbase.com/calculators/target-account-lis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s://www.demandbase.com/pipeline-acceleration-repor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imf.org/en/Publications/WEO/Issues/2022/07/26/world-economic-outlook-update-july-2022" TargetMode="External"/><Relationship Id="rId4" Type="http://schemas.openxmlformats.org/officeDocument/2006/relationships/image" Target="../media/image28.png"/><Relationship Id="rId5"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30.png"/><Relationship Id="rId5" Type="http://schemas.openxmlformats.org/officeDocument/2006/relationships/image" Target="../media/image24.png"/><Relationship Id="rId6" Type="http://schemas.openxmlformats.org/officeDocument/2006/relationships/image" Target="../media/image19.png"/><Relationship Id="rId7"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1"/>
          <p:cNvSpPr txBox="1"/>
          <p:nvPr>
            <p:ph type="ctrTitle"/>
          </p:nvPr>
        </p:nvSpPr>
        <p:spPr>
          <a:xfrm>
            <a:off x="576263" y="919163"/>
            <a:ext cx="7602537" cy="1792287"/>
          </a:xfrm>
          <a:prstGeom prst="rect">
            <a:avLst/>
          </a:prstGeom>
          <a:noFill/>
          <a:ln>
            <a:noFill/>
          </a:ln>
        </p:spPr>
        <p:txBody>
          <a:bodyPr anchorCtr="0" anchor="b" bIns="121900" lIns="121900" spcFirstLastPara="1" rIns="121900" wrap="square" tIns="121900">
            <a:noAutofit/>
          </a:bodyPr>
          <a:lstStyle/>
          <a:p>
            <a:pPr indent="0" lvl="0" marL="0" rtl="0" algn="l">
              <a:lnSpc>
                <a:spcPct val="90000"/>
              </a:lnSpc>
              <a:spcBef>
                <a:spcPts val="0"/>
              </a:spcBef>
              <a:spcAft>
                <a:spcPts val="0"/>
              </a:spcAft>
              <a:buClr>
                <a:schemeClr val="dk1"/>
              </a:buClr>
              <a:buSzPts val="4800"/>
              <a:buFont typeface="Arial"/>
              <a:buNone/>
            </a:pPr>
            <a:r>
              <a:rPr lang="en-US" sz="4800"/>
              <a:t>The Value of Account-Based Marketing at [Company Name]</a:t>
            </a:r>
            <a:endParaRPr/>
          </a:p>
        </p:txBody>
      </p:sp>
      <p:sp>
        <p:nvSpPr>
          <p:cNvPr id="398" name="Google Shape;398;p1"/>
          <p:cNvSpPr txBox="1"/>
          <p:nvPr>
            <p:ph idx="1" type="subTitle"/>
          </p:nvPr>
        </p:nvSpPr>
        <p:spPr>
          <a:xfrm>
            <a:off x="576070" y="3159251"/>
            <a:ext cx="9116568" cy="98777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lang="en-US"/>
              <a:t>[Presenter’s Name (if available)]</a:t>
            </a:r>
            <a:endParaRPr/>
          </a:p>
          <a:p>
            <a:pPr indent="0" lvl="0" marL="0" rtl="0" algn="l">
              <a:lnSpc>
                <a:spcPct val="100000"/>
              </a:lnSpc>
              <a:spcBef>
                <a:spcPts val="1600"/>
              </a:spcBef>
              <a:spcAft>
                <a:spcPts val="0"/>
              </a:spcAft>
              <a:buSzPts val="2000"/>
              <a:buNone/>
            </a:pPr>
            <a:r>
              <a:rPr lang="en-US"/>
              <a:t>[Presenter’s Title (if available)]</a:t>
            </a:r>
            <a:endParaRPr/>
          </a:p>
        </p:txBody>
      </p:sp>
      <p:sp>
        <p:nvSpPr>
          <p:cNvPr id="399" name="Google Shape;399;p1"/>
          <p:cNvSpPr txBox="1"/>
          <p:nvPr>
            <p:ph idx="4294967295" type="body"/>
          </p:nvPr>
        </p:nvSpPr>
        <p:spPr>
          <a:xfrm>
            <a:off x="639763" y="4699000"/>
            <a:ext cx="1120800" cy="44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Ultra"/>
                <a:ea typeface="Ultra"/>
                <a:cs typeface="Ultra"/>
                <a:sym typeface="Ultra"/>
              </a:rPr>
              <a:t>Date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pic>
        <p:nvPicPr>
          <p:cNvPr descr="A group of people sitting at a table&#10;&#10;Description automatically generated" id="555" name="Google Shape;555;p10"/>
          <p:cNvPicPr preferRelativeResize="0"/>
          <p:nvPr>
            <p:ph idx="2" type="pic"/>
          </p:nvPr>
        </p:nvPicPr>
        <p:blipFill rotWithShape="1">
          <a:blip r:embed="rId3">
            <a:alphaModFix/>
          </a:blip>
          <a:srcRect b="1859" l="0" r="0" t="1860"/>
          <a:stretch/>
        </p:blipFill>
        <p:spPr>
          <a:xfrm>
            <a:off x="6695090" y="1"/>
            <a:ext cx="5496911" cy="6857999"/>
          </a:xfrm>
          <a:prstGeom prst="rect">
            <a:avLst/>
          </a:prstGeom>
          <a:solidFill>
            <a:srgbClr val="A5A5A5"/>
          </a:solidFill>
          <a:ln>
            <a:noFill/>
          </a:ln>
        </p:spPr>
      </p:pic>
      <p:sp>
        <p:nvSpPr>
          <p:cNvPr id="556" name="Google Shape;556;p10"/>
          <p:cNvSpPr txBox="1"/>
          <p:nvPr>
            <p:ph type="title"/>
          </p:nvPr>
        </p:nvSpPr>
        <p:spPr>
          <a:xfrm>
            <a:off x="501567" y="110828"/>
            <a:ext cx="5388594" cy="1138611"/>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Arial"/>
              <a:buNone/>
            </a:pPr>
            <a:r>
              <a:rPr lang="en-US"/>
              <a:t>ABM Is Core to B2B Marketing</a:t>
            </a:r>
            <a:endParaRPr/>
          </a:p>
        </p:txBody>
      </p:sp>
      <p:sp>
        <p:nvSpPr>
          <p:cNvPr id="557" name="Google Shape;557;p10"/>
          <p:cNvSpPr txBox="1"/>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p>
            <a:pPr indent="0" lvl="0" marL="0" marR="0" rtl="0" algn="r">
              <a:lnSpc>
                <a:spcPct val="115000"/>
              </a:lnSpc>
              <a:spcBef>
                <a:spcPts val="0"/>
              </a:spcBef>
              <a:spcAft>
                <a:spcPts val="0"/>
              </a:spcAft>
              <a:buClr>
                <a:schemeClr val="lt1"/>
              </a:buClr>
              <a:buSzPts val="1600"/>
              <a:buFont typeface="Montserrat SemiBold"/>
              <a:buNone/>
            </a:pPr>
            <a:fld id="{00000000-1234-1234-1234-123412341234}" type="slidenum">
              <a:rPr b="1" i="0" lang="en-US" sz="900">
                <a:solidFill>
                  <a:schemeClr val="lt1"/>
                </a:solidFill>
                <a:latin typeface="Ultra"/>
                <a:ea typeface="Ultra"/>
                <a:cs typeface="Ultra"/>
                <a:sym typeface="Ultra"/>
              </a:rPr>
              <a:t>‹#›</a:t>
            </a:fld>
            <a:endParaRPr b="1" i="0" sz="900">
              <a:solidFill>
                <a:schemeClr val="lt1"/>
              </a:solidFill>
              <a:latin typeface="Ultra"/>
              <a:ea typeface="Ultra"/>
              <a:cs typeface="Ultra"/>
              <a:sym typeface="Ultra"/>
            </a:endParaRPr>
          </a:p>
        </p:txBody>
      </p:sp>
      <p:sp>
        <p:nvSpPr>
          <p:cNvPr id="558" name="Google Shape;558;p10"/>
          <p:cNvSpPr txBox="1"/>
          <p:nvPr/>
        </p:nvSpPr>
        <p:spPr>
          <a:xfrm>
            <a:off x="977687" y="6185311"/>
            <a:ext cx="6471600" cy="369291"/>
          </a:xfrm>
          <a:prstGeom prst="rect">
            <a:avLst/>
          </a:prstGeom>
          <a:noFill/>
          <a:ln>
            <a:noFill/>
          </a:ln>
        </p:spPr>
        <p:txBody>
          <a:bodyPr anchorCtr="0" anchor="t" bIns="121900" lIns="121900" spcFirstLastPara="1" rIns="121900" wrap="square" tIns="121900">
            <a:spAutoFit/>
          </a:bodyPr>
          <a:lstStyle/>
          <a:p>
            <a:pPr indent="0" lvl="0" marL="0" marR="0" rtl="0" algn="l">
              <a:spcBef>
                <a:spcPts val="0"/>
              </a:spcBef>
              <a:spcAft>
                <a:spcPts val="0"/>
              </a:spcAft>
              <a:buNone/>
            </a:pPr>
            <a:r>
              <a:rPr baseline="30000" lang="en-US" sz="800">
                <a:solidFill>
                  <a:schemeClr val="dk1"/>
                </a:solidFill>
                <a:latin typeface="Arial"/>
                <a:ea typeface="Arial"/>
                <a:cs typeface="Arial"/>
                <a:sym typeface="Arial"/>
              </a:rPr>
              <a:t>1 </a:t>
            </a:r>
            <a:r>
              <a:rPr lang="en-US" sz="800">
                <a:solidFill>
                  <a:schemeClr val="dk1"/>
                </a:solidFill>
                <a:latin typeface="Arial"/>
                <a:ea typeface="Arial"/>
                <a:cs typeface="Arial"/>
                <a:sym typeface="Arial"/>
              </a:rPr>
              <a:t>Forrester New Tech: Account-Based Marketing, Q1 2022, Malachi Threadgill, Principal Analyst</a:t>
            </a:r>
            <a:endParaRPr/>
          </a:p>
        </p:txBody>
      </p:sp>
      <p:sp>
        <p:nvSpPr>
          <p:cNvPr id="559" name="Google Shape;559;p10"/>
          <p:cNvSpPr/>
          <p:nvPr/>
        </p:nvSpPr>
        <p:spPr>
          <a:xfrm>
            <a:off x="5123249" y="-1"/>
            <a:ext cx="2903380" cy="6868329"/>
          </a:xfrm>
          <a:custGeom>
            <a:rect b="b" l="l" r="r" t="t"/>
            <a:pathLst>
              <a:path extrusionOk="0" h="6868329" w="2903380">
                <a:moveTo>
                  <a:pt x="2818281" y="157590"/>
                </a:moveTo>
                <a:lnTo>
                  <a:pt x="2903380" y="0"/>
                </a:lnTo>
                <a:lnTo>
                  <a:pt x="0" y="0"/>
                </a:lnTo>
                <a:lnTo>
                  <a:pt x="0" y="6868329"/>
                </a:lnTo>
                <a:lnTo>
                  <a:pt x="1784299" y="6868329"/>
                </a:lnTo>
                <a:cubicBezTo>
                  <a:pt x="1771129" y="4855909"/>
                  <a:pt x="1949432" y="1849870"/>
                  <a:pt x="2818281" y="157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0" name="Google Shape;560;p10"/>
          <p:cNvSpPr txBox="1"/>
          <p:nvPr>
            <p:ph idx="3" type="body"/>
          </p:nvPr>
        </p:nvSpPr>
        <p:spPr>
          <a:xfrm>
            <a:off x="502920" y="1258913"/>
            <a:ext cx="5384259" cy="4754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Font typeface="Ultra"/>
              <a:buNone/>
            </a:pPr>
            <a:r>
              <a:rPr lang="en-US"/>
              <a:t>The B2B marketing landscape continues </a:t>
            </a:r>
            <a:br>
              <a:rPr lang="en-US"/>
            </a:br>
            <a:r>
              <a:rPr lang="en-US"/>
              <a:t>to evolve, moving ABM strategies </a:t>
            </a:r>
            <a:br>
              <a:rPr lang="en-US"/>
            </a:br>
            <a:r>
              <a:rPr lang="en-US"/>
              <a:t>into mainstream marketing efforts.1</a:t>
            </a:r>
            <a:endParaRPr/>
          </a:p>
        </p:txBody>
      </p:sp>
      <p:sp>
        <p:nvSpPr>
          <p:cNvPr id="561" name="Google Shape;561;p10"/>
          <p:cNvSpPr txBox="1"/>
          <p:nvPr>
            <p:ph idx="4" type="body"/>
          </p:nvPr>
        </p:nvSpPr>
        <p:spPr>
          <a:xfrm>
            <a:off x="501649" y="2282734"/>
            <a:ext cx="5803173" cy="6858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200"/>
              <a:buNone/>
            </a:pPr>
            <a:r>
              <a:rPr lang="en-US"/>
              <a:t>ABM Technology Investment ($ millions)</a:t>
            </a:r>
            <a:endParaRPr/>
          </a:p>
        </p:txBody>
      </p:sp>
      <p:graphicFrame>
        <p:nvGraphicFramePr>
          <p:cNvPr id="562" name="Google Shape;562;p10"/>
          <p:cNvGraphicFramePr/>
          <p:nvPr/>
        </p:nvGraphicFramePr>
        <p:xfrm>
          <a:off x="501567" y="3078973"/>
          <a:ext cx="5803256" cy="2520139"/>
        </p:xfrm>
        <a:graphic>
          <a:graphicData uri="http://schemas.openxmlformats.org/drawingml/2006/chart">
            <c:chart r:id="rId4"/>
          </a:graphicData>
        </a:graphic>
      </p:graphicFrame>
      <p:sp>
        <p:nvSpPr>
          <p:cNvPr id="563" name="Google Shape;563;p10"/>
          <p:cNvSpPr/>
          <p:nvPr/>
        </p:nvSpPr>
        <p:spPr>
          <a:xfrm>
            <a:off x="-26" y="-2532"/>
            <a:ext cx="12192025" cy="352616"/>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How to use this slide: </a:t>
            </a:r>
            <a:r>
              <a:rPr lang="en-US" sz="1000">
                <a:solidFill>
                  <a:schemeClr val="lt1"/>
                </a:solidFill>
                <a:latin typeface="Arial"/>
                <a:ea typeface="Arial"/>
                <a:cs typeface="Arial"/>
                <a:sym typeface="Arial"/>
              </a:rPr>
              <a:t>Leverage recent analyst reports to show ABM investment. Customize if needed with newer reports.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grpSp>
        <p:nvGrpSpPr>
          <p:cNvPr id="569" name="Google Shape;569;p11"/>
          <p:cNvGrpSpPr/>
          <p:nvPr/>
        </p:nvGrpSpPr>
        <p:grpSpPr>
          <a:xfrm>
            <a:off x="8886705" y="1632019"/>
            <a:ext cx="2573456" cy="4443926"/>
            <a:chOff x="8886705" y="1632019"/>
            <a:chExt cx="2573456" cy="4443926"/>
          </a:xfrm>
        </p:grpSpPr>
        <p:sp>
          <p:nvSpPr>
            <p:cNvPr id="570" name="Google Shape;570;p11"/>
            <p:cNvSpPr/>
            <p:nvPr/>
          </p:nvSpPr>
          <p:spPr>
            <a:xfrm rot="10800000">
              <a:off x="8886705" y="4756375"/>
              <a:ext cx="2573453" cy="1319570"/>
            </a:xfrm>
            <a:prstGeom prst="round2SameRect">
              <a:avLst>
                <a:gd fmla="val 10994" name="adj1"/>
                <a:gd fmla="val 0" name="adj2"/>
              </a:avLst>
            </a:prstGeom>
            <a:solidFill>
              <a:schemeClr val="dk1"/>
            </a:solidFill>
            <a:ln>
              <a:noFill/>
            </a:ln>
            <a:effectLst>
              <a:outerShdw blurRad="215900" sx="101000" rotWithShape="0" algn="ctr" sy="101000">
                <a:srgbClr val="253E57">
                  <a:alpha val="11764"/>
                </a:srgbClr>
              </a:outerShdw>
            </a:effectLst>
          </p:spPr>
          <p:txBody>
            <a:bodyPr anchorCtr="0" anchor="ctr" bIns="45700" lIns="182875" spcFirstLastPara="1" rIns="91425" wrap="square" tIns="45700">
              <a:noAutofit/>
            </a:bodyPr>
            <a:lstStyle/>
            <a:p>
              <a:pPr indent="0" lvl="0" marL="0" marR="0" rtl="0" algn="l">
                <a:lnSpc>
                  <a:spcPct val="150000"/>
                </a:lnSpc>
                <a:spcBef>
                  <a:spcPts val="0"/>
                </a:spcBef>
                <a:spcAft>
                  <a:spcPts val="0"/>
                </a:spcAft>
                <a:buNone/>
              </a:pPr>
              <a:r>
                <a:t/>
              </a:r>
              <a:endParaRPr sz="1800">
                <a:solidFill>
                  <a:schemeClr val="dk1"/>
                </a:solidFill>
                <a:latin typeface="Ultra"/>
                <a:ea typeface="Ultra"/>
                <a:cs typeface="Ultra"/>
                <a:sym typeface="Ultra"/>
              </a:endParaRPr>
            </a:p>
          </p:txBody>
        </p:sp>
        <p:sp>
          <p:nvSpPr>
            <p:cNvPr id="571" name="Google Shape;571;p11"/>
            <p:cNvSpPr/>
            <p:nvPr/>
          </p:nvSpPr>
          <p:spPr>
            <a:xfrm>
              <a:off x="8886708" y="1632019"/>
              <a:ext cx="2573453" cy="2989859"/>
            </a:xfrm>
            <a:prstGeom prst="round2SameRect">
              <a:avLst>
                <a:gd fmla="val 4400" name="adj1"/>
                <a:gd fmla="val 0" name="adj2"/>
              </a:avLst>
            </a:prstGeom>
            <a:solidFill>
              <a:schemeClr val="accent6"/>
            </a:solidFill>
            <a:ln>
              <a:noFill/>
            </a:ln>
            <a:effectLst>
              <a:outerShdw blurRad="215900" sx="101000" rotWithShape="0" algn="ctr" sy="101000">
                <a:srgbClr val="253E57">
                  <a:alpha val="11764"/>
                </a:srgbClr>
              </a:outerShdw>
            </a:effectLst>
          </p:spPr>
          <p:txBody>
            <a:bodyPr anchorCtr="0" anchor="ctr" bIns="45700" lIns="182875" spcFirstLastPara="1" rIns="91425" wrap="square" tIns="45700">
              <a:noAutofit/>
            </a:bodyPr>
            <a:lstStyle/>
            <a:p>
              <a:pPr indent="0" lvl="0" marL="0" marR="0" rtl="0" algn="l">
                <a:lnSpc>
                  <a:spcPct val="150000"/>
                </a:lnSpc>
                <a:spcBef>
                  <a:spcPts val="0"/>
                </a:spcBef>
                <a:spcAft>
                  <a:spcPts val="0"/>
                </a:spcAft>
                <a:buNone/>
              </a:pPr>
              <a:r>
                <a:t/>
              </a:r>
              <a:endParaRPr sz="1800">
                <a:solidFill>
                  <a:schemeClr val="dk1"/>
                </a:solidFill>
                <a:latin typeface="Ultra"/>
                <a:ea typeface="Ultra"/>
                <a:cs typeface="Ultra"/>
                <a:sym typeface="Ultra"/>
              </a:endParaRPr>
            </a:p>
          </p:txBody>
        </p:sp>
        <p:sp>
          <p:nvSpPr>
            <p:cNvPr id="572" name="Google Shape;572;p11"/>
            <p:cNvSpPr txBox="1"/>
            <p:nvPr/>
          </p:nvSpPr>
          <p:spPr>
            <a:xfrm>
              <a:off x="9006450" y="4995711"/>
              <a:ext cx="2294391" cy="597856"/>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1800">
                  <a:solidFill>
                    <a:schemeClr val="lt1"/>
                  </a:solidFill>
                  <a:latin typeface="Arial"/>
                  <a:ea typeface="Arial"/>
                  <a:cs typeface="Arial"/>
                  <a:sym typeface="Arial"/>
                </a:rPr>
                <a:t>Messaging and </a:t>
              </a:r>
              <a:br>
                <a:rPr lang="en-US" sz="1800">
                  <a:solidFill>
                    <a:schemeClr val="lt1"/>
                  </a:solidFill>
                  <a:latin typeface="Arial"/>
                  <a:ea typeface="Arial"/>
                  <a:cs typeface="Arial"/>
                  <a:sym typeface="Arial"/>
                </a:rPr>
              </a:br>
              <a:r>
                <a:rPr lang="en-US" sz="1800">
                  <a:solidFill>
                    <a:schemeClr val="lt1"/>
                  </a:solidFill>
                  <a:latin typeface="Arial"/>
                  <a:ea typeface="Arial"/>
                  <a:cs typeface="Arial"/>
                  <a:sym typeface="Arial"/>
                </a:rPr>
                <a:t>content alignment</a:t>
              </a:r>
              <a:endParaRPr/>
            </a:p>
          </p:txBody>
        </p:sp>
        <p:sp>
          <p:nvSpPr>
            <p:cNvPr id="573" name="Google Shape;573;p11"/>
            <p:cNvSpPr txBox="1"/>
            <p:nvPr/>
          </p:nvSpPr>
          <p:spPr>
            <a:xfrm>
              <a:off x="9006450" y="1937778"/>
              <a:ext cx="2210654" cy="437043"/>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lang="en-US" sz="1400">
                  <a:solidFill>
                    <a:schemeClr val="dk1"/>
                  </a:solidFill>
                  <a:latin typeface="Ultra"/>
                  <a:ea typeface="Ultra"/>
                  <a:cs typeface="Ultra"/>
                  <a:sym typeface="Ultra"/>
                </a:rPr>
                <a:t>Relevant Content </a:t>
              </a:r>
              <a:br>
                <a:rPr b="1" lang="en-US" sz="1400">
                  <a:solidFill>
                    <a:schemeClr val="dk1"/>
                  </a:solidFill>
                  <a:latin typeface="Ultra"/>
                  <a:ea typeface="Ultra"/>
                  <a:cs typeface="Ultra"/>
                  <a:sym typeface="Ultra"/>
                </a:rPr>
              </a:br>
              <a:r>
                <a:rPr b="1" lang="en-US" sz="1400">
                  <a:solidFill>
                    <a:schemeClr val="dk1"/>
                  </a:solidFill>
                  <a:latin typeface="Ultra"/>
                  <a:ea typeface="Ultra"/>
                  <a:cs typeface="Ultra"/>
                  <a:sym typeface="Ultra"/>
                </a:rPr>
                <a:t>&amp; Message</a:t>
              </a:r>
              <a:endParaRPr/>
            </a:p>
          </p:txBody>
        </p:sp>
      </p:grpSp>
      <p:sp>
        <p:nvSpPr>
          <p:cNvPr id="574" name="Google Shape;574;p11"/>
          <p:cNvSpPr txBox="1"/>
          <p:nvPr>
            <p:ph type="title"/>
          </p:nvPr>
        </p:nvSpPr>
        <p:spPr>
          <a:xfrm>
            <a:off x="502920" y="109728"/>
            <a:ext cx="10789920" cy="11430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Arial"/>
              <a:buNone/>
            </a:pPr>
            <a:r>
              <a:rPr lang="en-US"/>
              <a:t>How ABM Differs: Everyone Aligned </a:t>
            </a:r>
            <a:br>
              <a:rPr lang="en-US"/>
            </a:br>
            <a:r>
              <a:rPr lang="en-US"/>
              <a:t>to the Most Important Accounts </a:t>
            </a:r>
            <a:endParaRPr/>
          </a:p>
        </p:txBody>
      </p:sp>
      <p:grpSp>
        <p:nvGrpSpPr>
          <p:cNvPr id="575" name="Google Shape;575;p11"/>
          <p:cNvGrpSpPr/>
          <p:nvPr/>
        </p:nvGrpSpPr>
        <p:grpSpPr>
          <a:xfrm>
            <a:off x="612093" y="1632019"/>
            <a:ext cx="2573456" cy="4443926"/>
            <a:chOff x="612093" y="1632019"/>
            <a:chExt cx="2573456" cy="4443926"/>
          </a:xfrm>
        </p:grpSpPr>
        <p:sp>
          <p:nvSpPr>
            <p:cNvPr id="576" name="Google Shape;576;p11"/>
            <p:cNvSpPr/>
            <p:nvPr/>
          </p:nvSpPr>
          <p:spPr>
            <a:xfrm rot="10800000">
              <a:off x="612093" y="4756375"/>
              <a:ext cx="2573453" cy="1319570"/>
            </a:xfrm>
            <a:prstGeom prst="round2SameRect">
              <a:avLst>
                <a:gd fmla="val 10994" name="adj1"/>
                <a:gd fmla="val 0" name="adj2"/>
              </a:avLst>
            </a:prstGeom>
            <a:solidFill>
              <a:schemeClr val="dk1"/>
            </a:solidFill>
            <a:ln>
              <a:noFill/>
            </a:ln>
            <a:effectLst>
              <a:outerShdw blurRad="215900" sx="101000" rotWithShape="0" algn="ctr" sy="101000">
                <a:srgbClr val="253E57">
                  <a:alpha val="11764"/>
                </a:srgbClr>
              </a:outerShdw>
            </a:effectLst>
          </p:spPr>
          <p:txBody>
            <a:bodyPr anchorCtr="0" anchor="ctr" bIns="45700" lIns="182875" spcFirstLastPara="1" rIns="91425" wrap="square" tIns="45700">
              <a:noAutofit/>
            </a:bodyPr>
            <a:lstStyle/>
            <a:p>
              <a:pPr indent="0" lvl="0" marL="0" marR="0" rtl="0" algn="l">
                <a:lnSpc>
                  <a:spcPct val="150000"/>
                </a:lnSpc>
                <a:spcBef>
                  <a:spcPts val="0"/>
                </a:spcBef>
                <a:spcAft>
                  <a:spcPts val="0"/>
                </a:spcAft>
                <a:buNone/>
              </a:pPr>
              <a:r>
                <a:t/>
              </a:r>
              <a:endParaRPr sz="1800">
                <a:solidFill>
                  <a:schemeClr val="dk1"/>
                </a:solidFill>
                <a:latin typeface="Ultra"/>
                <a:ea typeface="Ultra"/>
                <a:cs typeface="Ultra"/>
                <a:sym typeface="Ultra"/>
              </a:endParaRPr>
            </a:p>
          </p:txBody>
        </p:sp>
        <p:sp>
          <p:nvSpPr>
            <p:cNvPr id="577" name="Google Shape;577;p11"/>
            <p:cNvSpPr/>
            <p:nvPr/>
          </p:nvSpPr>
          <p:spPr>
            <a:xfrm>
              <a:off x="612096" y="1632019"/>
              <a:ext cx="2573453" cy="2989859"/>
            </a:xfrm>
            <a:prstGeom prst="round2SameRect">
              <a:avLst>
                <a:gd fmla="val 4400" name="adj1"/>
                <a:gd fmla="val 0" name="adj2"/>
              </a:avLst>
            </a:prstGeom>
            <a:solidFill>
              <a:schemeClr val="accent6"/>
            </a:solidFill>
            <a:ln>
              <a:noFill/>
            </a:ln>
            <a:effectLst>
              <a:outerShdw blurRad="215900" sx="101000" rotWithShape="0" algn="ctr" sy="101000">
                <a:srgbClr val="253E57">
                  <a:alpha val="11764"/>
                </a:srgbClr>
              </a:outerShdw>
            </a:effectLst>
          </p:spPr>
          <p:txBody>
            <a:bodyPr anchorCtr="0" anchor="ctr" bIns="45700" lIns="182875" spcFirstLastPara="1" rIns="91425" wrap="square" tIns="45700">
              <a:noAutofit/>
            </a:bodyPr>
            <a:lstStyle/>
            <a:p>
              <a:pPr indent="0" lvl="0" marL="0" marR="0" rtl="0" algn="l">
                <a:lnSpc>
                  <a:spcPct val="150000"/>
                </a:lnSpc>
                <a:spcBef>
                  <a:spcPts val="0"/>
                </a:spcBef>
                <a:spcAft>
                  <a:spcPts val="0"/>
                </a:spcAft>
                <a:buNone/>
              </a:pPr>
              <a:r>
                <a:t/>
              </a:r>
              <a:endParaRPr sz="1800">
                <a:solidFill>
                  <a:schemeClr val="dk1"/>
                </a:solidFill>
                <a:latin typeface="Ultra"/>
                <a:ea typeface="Ultra"/>
                <a:cs typeface="Ultra"/>
                <a:sym typeface="Ultra"/>
              </a:endParaRPr>
            </a:p>
          </p:txBody>
        </p:sp>
        <p:sp>
          <p:nvSpPr>
            <p:cNvPr id="578" name="Google Shape;578;p11"/>
            <p:cNvSpPr txBox="1"/>
            <p:nvPr/>
          </p:nvSpPr>
          <p:spPr>
            <a:xfrm>
              <a:off x="731838" y="1937778"/>
              <a:ext cx="221065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Ultra"/>
                  <a:ea typeface="Ultra"/>
                  <a:cs typeface="Ultra"/>
                  <a:sym typeface="Ultra"/>
                </a:rPr>
                <a:t>The Right </a:t>
              </a:r>
              <a:br>
                <a:rPr b="1" lang="en-US" sz="1400">
                  <a:solidFill>
                    <a:schemeClr val="dk1"/>
                  </a:solidFill>
                  <a:latin typeface="Ultra"/>
                  <a:ea typeface="Ultra"/>
                  <a:cs typeface="Ultra"/>
                  <a:sym typeface="Ultra"/>
                </a:rPr>
              </a:br>
              <a:r>
                <a:rPr b="1" lang="en-US" sz="1400">
                  <a:solidFill>
                    <a:schemeClr val="dk1"/>
                  </a:solidFill>
                  <a:latin typeface="Ultra"/>
                  <a:ea typeface="Ultra"/>
                  <a:cs typeface="Ultra"/>
                  <a:sym typeface="Ultra"/>
                </a:rPr>
                <a:t>Account </a:t>
              </a:r>
              <a:endParaRPr/>
            </a:p>
          </p:txBody>
        </p:sp>
        <p:sp>
          <p:nvSpPr>
            <p:cNvPr id="579" name="Google Shape;579;p11"/>
            <p:cNvSpPr txBox="1"/>
            <p:nvPr/>
          </p:nvSpPr>
          <p:spPr>
            <a:xfrm>
              <a:off x="731838" y="4995711"/>
              <a:ext cx="2294391" cy="84023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1800">
                  <a:solidFill>
                    <a:schemeClr val="lt1"/>
                  </a:solidFill>
                  <a:latin typeface="Arial"/>
                  <a:ea typeface="Arial"/>
                  <a:cs typeface="Arial"/>
                  <a:sym typeface="Arial"/>
                </a:rPr>
                <a:t>Target account alignment between Sales &amp; Marketing</a:t>
              </a:r>
              <a:endParaRPr/>
            </a:p>
          </p:txBody>
        </p:sp>
      </p:grpSp>
      <p:grpSp>
        <p:nvGrpSpPr>
          <p:cNvPr id="580" name="Google Shape;580;p11"/>
          <p:cNvGrpSpPr/>
          <p:nvPr/>
        </p:nvGrpSpPr>
        <p:grpSpPr>
          <a:xfrm>
            <a:off x="3370297" y="1632019"/>
            <a:ext cx="2573456" cy="4443926"/>
            <a:chOff x="3370297" y="1632019"/>
            <a:chExt cx="2573456" cy="4443926"/>
          </a:xfrm>
        </p:grpSpPr>
        <p:sp>
          <p:nvSpPr>
            <p:cNvPr id="581" name="Google Shape;581;p11"/>
            <p:cNvSpPr/>
            <p:nvPr/>
          </p:nvSpPr>
          <p:spPr>
            <a:xfrm rot="10800000">
              <a:off x="3370297" y="4756375"/>
              <a:ext cx="2573453" cy="1319570"/>
            </a:xfrm>
            <a:prstGeom prst="round2SameRect">
              <a:avLst>
                <a:gd fmla="val 10994" name="adj1"/>
                <a:gd fmla="val 0" name="adj2"/>
              </a:avLst>
            </a:prstGeom>
            <a:solidFill>
              <a:schemeClr val="dk1"/>
            </a:solidFill>
            <a:ln>
              <a:noFill/>
            </a:ln>
            <a:effectLst>
              <a:outerShdw blurRad="215900" sx="101000" rotWithShape="0" algn="ctr" sy="101000">
                <a:srgbClr val="253E57">
                  <a:alpha val="11764"/>
                </a:srgbClr>
              </a:outerShdw>
            </a:effectLst>
          </p:spPr>
          <p:txBody>
            <a:bodyPr anchorCtr="0" anchor="ctr" bIns="45700" lIns="182875" spcFirstLastPara="1" rIns="91425" wrap="square" tIns="45700">
              <a:noAutofit/>
            </a:bodyPr>
            <a:lstStyle/>
            <a:p>
              <a:pPr indent="0" lvl="0" marL="0" marR="0" rtl="0" algn="l">
                <a:lnSpc>
                  <a:spcPct val="150000"/>
                </a:lnSpc>
                <a:spcBef>
                  <a:spcPts val="0"/>
                </a:spcBef>
                <a:spcAft>
                  <a:spcPts val="0"/>
                </a:spcAft>
                <a:buNone/>
              </a:pPr>
              <a:r>
                <a:t/>
              </a:r>
              <a:endParaRPr sz="1800">
                <a:solidFill>
                  <a:schemeClr val="dk1"/>
                </a:solidFill>
                <a:latin typeface="Ultra"/>
                <a:ea typeface="Ultra"/>
                <a:cs typeface="Ultra"/>
                <a:sym typeface="Ultra"/>
              </a:endParaRPr>
            </a:p>
          </p:txBody>
        </p:sp>
        <p:sp>
          <p:nvSpPr>
            <p:cNvPr id="582" name="Google Shape;582;p11"/>
            <p:cNvSpPr/>
            <p:nvPr/>
          </p:nvSpPr>
          <p:spPr>
            <a:xfrm>
              <a:off x="3370300" y="1632019"/>
              <a:ext cx="2573453" cy="2989859"/>
            </a:xfrm>
            <a:prstGeom prst="round2SameRect">
              <a:avLst>
                <a:gd fmla="val 4400" name="adj1"/>
                <a:gd fmla="val 0" name="adj2"/>
              </a:avLst>
            </a:prstGeom>
            <a:solidFill>
              <a:schemeClr val="accent6"/>
            </a:solidFill>
            <a:ln>
              <a:noFill/>
            </a:ln>
            <a:effectLst>
              <a:outerShdw blurRad="215900" sx="101000" rotWithShape="0" algn="ctr" sy="101000">
                <a:srgbClr val="253E57">
                  <a:alpha val="11764"/>
                </a:srgbClr>
              </a:outerShdw>
            </a:effectLst>
          </p:spPr>
          <p:txBody>
            <a:bodyPr anchorCtr="0" anchor="ctr" bIns="45700" lIns="182875" spcFirstLastPara="1" rIns="91425" wrap="square" tIns="45700">
              <a:noAutofit/>
            </a:bodyPr>
            <a:lstStyle/>
            <a:p>
              <a:pPr indent="0" lvl="0" marL="0" marR="0" rtl="0" algn="l">
                <a:lnSpc>
                  <a:spcPct val="150000"/>
                </a:lnSpc>
                <a:spcBef>
                  <a:spcPts val="0"/>
                </a:spcBef>
                <a:spcAft>
                  <a:spcPts val="0"/>
                </a:spcAft>
                <a:buNone/>
              </a:pPr>
              <a:r>
                <a:t/>
              </a:r>
              <a:endParaRPr sz="1800">
                <a:solidFill>
                  <a:schemeClr val="dk1"/>
                </a:solidFill>
                <a:latin typeface="Ultra"/>
                <a:ea typeface="Ultra"/>
                <a:cs typeface="Ultra"/>
                <a:sym typeface="Ultra"/>
              </a:endParaRPr>
            </a:p>
          </p:txBody>
        </p:sp>
        <p:sp>
          <p:nvSpPr>
            <p:cNvPr id="583" name="Google Shape;583;p11"/>
            <p:cNvSpPr txBox="1"/>
            <p:nvPr/>
          </p:nvSpPr>
          <p:spPr>
            <a:xfrm>
              <a:off x="3490043" y="1937778"/>
              <a:ext cx="221065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Ultra"/>
                  <a:ea typeface="Ultra"/>
                  <a:cs typeface="Ultra"/>
                  <a:sym typeface="Ultra"/>
                </a:rPr>
                <a:t>Channel</a:t>
              </a:r>
              <a:endParaRPr b="1" sz="1400">
                <a:solidFill>
                  <a:schemeClr val="dk1"/>
                </a:solidFill>
                <a:latin typeface="Ultra"/>
                <a:ea typeface="Ultra"/>
                <a:cs typeface="Ultra"/>
                <a:sym typeface="Ultra"/>
              </a:endParaRPr>
            </a:p>
          </p:txBody>
        </p:sp>
        <p:sp>
          <p:nvSpPr>
            <p:cNvPr id="584" name="Google Shape;584;p11"/>
            <p:cNvSpPr txBox="1"/>
            <p:nvPr/>
          </p:nvSpPr>
          <p:spPr>
            <a:xfrm>
              <a:off x="3490042" y="4995711"/>
              <a:ext cx="2113589" cy="84023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1800">
                  <a:solidFill>
                    <a:schemeClr val="lt1"/>
                  </a:solidFill>
                  <a:latin typeface="Arial"/>
                  <a:ea typeface="Arial"/>
                  <a:cs typeface="Arial"/>
                  <a:sym typeface="Arial"/>
                </a:rPr>
                <a:t>Coordinated GTM motion across multiple channels</a:t>
              </a:r>
              <a:endParaRPr/>
            </a:p>
          </p:txBody>
        </p:sp>
      </p:grpSp>
      <p:grpSp>
        <p:nvGrpSpPr>
          <p:cNvPr id="585" name="Google Shape;585;p11"/>
          <p:cNvGrpSpPr/>
          <p:nvPr/>
        </p:nvGrpSpPr>
        <p:grpSpPr>
          <a:xfrm>
            <a:off x="6128501" y="1632019"/>
            <a:ext cx="2573456" cy="4443926"/>
            <a:chOff x="6128501" y="1632019"/>
            <a:chExt cx="2573456" cy="4443926"/>
          </a:xfrm>
        </p:grpSpPr>
        <p:sp>
          <p:nvSpPr>
            <p:cNvPr id="586" name="Google Shape;586;p11"/>
            <p:cNvSpPr/>
            <p:nvPr/>
          </p:nvSpPr>
          <p:spPr>
            <a:xfrm rot="10800000">
              <a:off x="6128501" y="4756375"/>
              <a:ext cx="2573453" cy="1319570"/>
            </a:xfrm>
            <a:prstGeom prst="round2SameRect">
              <a:avLst>
                <a:gd fmla="val 10994" name="adj1"/>
                <a:gd fmla="val 0" name="adj2"/>
              </a:avLst>
            </a:prstGeom>
            <a:solidFill>
              <a:schemeClr val="dk1"/>
            </a:solidFill>
            <a:ln>
              <a:noFill/>
            </a:ln>
            <a:effectLst>
              <a:outerShdw blurRad="215900" sx="101000" rotWithShape="0" algn="ctr" sy="101000">
                <a:srgbClr val="253E57">
                  <a:alpha val="11764"/>
                </a:srgbClr>
              </a:outerShdw>
            </a:effectLst>
          </p:spPr>
          <p:txBody>
            <a:bodyPr anchorCtr="0" anchor="ctr" bIns="45700" lIns="182875" spcFirstLastPara="1" rIns="91425" wrap="square" tIns="45700">
              <a:noAutofit/>
            </a:bodyPr>
            <a:lstStyle/>
            <a:p>
              <a:pPr indent="0" lvl="0" marL="0" marR="0" rtl="0" algn="l">
                <a:lnSpc>
                  <a:spcPct val="150000"/>
                </a:lnSpc>
                <a:spcBef>
                  <a:spcPts val="0"/>
                </a:spcBef>
                <a:spcAft>
                  <a:spcPts val="0"/>
                </a:spcAft>
                <a:buNone/>
              </a:pPr>
              <a:r>
                <a:t/>
              </a:r>
              <a:endParaRPr sz="1800">
                <a:solidFill>
                  <a:schemeClr val="dk1"/>
                </a:solidFill>
                <a:latin typeface="Ultra"/>
                <a:ea typeface="Ultra"/>
                <a:cs typeface="Ultra"/>
                <a:sym typeface="Ultra"/>
              </a:endParaRPr>
            </a:p>
          </p:txBody>
        </p:sp>
        <p:sp>
          <p:nvSpPr>
            <p:cNvPr id="587" name="Google Shape;587;p11"/>
            <p:cNvSpPr/>
            <p:nvPr/>
          </p:nvSpPr>
          <p:spPr>
            <a:xfrm>
              <a:off x="6128504" y="1632019"/>
              <a:ext cx="2573453" cy="2989859"/>
            </a:xfrm>
            <a:prstGeom prst="round2SameRect">
              <a:avLst>
                <a:gd fmla="val 4400" name="adj1"/>
                <a:gd fmla="val 0" name="adj2"/>
              </a:avLst>
            </a:prstGeom>
            <a:solidFill>
              <a:schemeClr val="accent6"/>
            </a:solidFill>
            <a:ln>
              <a:noFill/>
            </a:ln>
            <a:effectLst>
              <a:outerShdw blurRad="215900" sx="101000" rotWithShape="0" algn="ctr" sy="101000">
                <a:srgbClr val="253E57">
                  <a:alpha val="11764"/>
                </a:srgbClr>
              </a:outerShdw>
            </a:effectLst>
          </p:spPr>
          <p:txBody>
            <a:bodyPr anchorCtr="0" anchor="ctr" bIns="45700" lIns="182875" spcFirstLastPara="1" rIns="91425" wrap="square" tIns="45700">
              <a:noAutofit/>
            </a:bodyPr>
            <a:lstStyle/>
            <a:p>
              <a:pPr indent="0" lvl="0" marL="0" marR="0" rtl="0" algn="l">
                <a:lnSpc>
                  <a:spcPct val="150000"/>
                </a:lnSpc>
                <a:spcBef>
                  <a:spcPts val="0"/>
                </a:spcBef>
                <a:spcAft>
                  <a:spcPts val="0"/>
                </a:spcAft>
                <a:buNone/>
              </a:pPr>
              <a:r>
                <a:t/>
              </a:r>
              <a:endParaRPr sz="1800">
                <a:solidFill>
                  <a:schemeClr val="dk1"/>
                </a:solidFill>
                <a:latin typeface="Ultra"/>
                <a:ea typeface="Ultra"/>
                <a:cs typeface="Ultra"/>
                <a:sym typeface="Ultra"/>
              </a:endParaRPr>
            </a:p>
          </p:txBody>
        </p:sp>
        <p:sp>
          <p:nvSpPr>
            <p:cNvPr id="588" name="Google Shape;588;p11"/>
            <p:cNvSpPr txBox="1"/>
            <p:nvPr/>
          </p:nvSpPr>
          <p:spPr>
            <a:xfrm>
              <a:off x="6248247" y="1937778"/>
              <a:ext cx="2210654" cy="264688"/>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lang="en-US" sz="1400">
                  <a:solidFill>
                    <a:schemeClr val="dk1"/>
                  </a:solidFill>
                  <a:latin typeface="Ultra"/>
                  <a:ea typeface="Ultra"/>
                  <a:cs typeface="Ultra"/>
                  <a:sym typeface="Ultra"/>
                </a:rPr>
                <a:t>The Right Time</a:t>
              </a:r>
              <a:endParaRPr/>
            </a:p>
          </p:txBody>
        </p:sp>
        <p:sp>
          <p:nvSpPr>
            <p:cNvPr id="589" name="Google Shape;589;p11"/>
            <p:cNvSpPr txBox="1"/>
            <p:nvPr/>
          </p:nvSpPr>
          <p:spPr>
            <a:xfrm>
              <a:off x="6248246" y="4995711"/>
              <a:ext cx="2210655" cy="84023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1800">
                  <a:solidFill>
                    <a:schemeClr val="lt1"/>
                  </a:solidFill>
                  <a:latin typeface="Arial"/>
                  <a:ea typeface="Arial"/>
                  <a:cs typeface="Arial"/>
                  <a:sym typeface="Arial"/>
                </a:rPr>
                <a:t>Reach the buyer at the right stage in the buyer journey</a:t>
              </a:r>
              <a:endParaRPr/>
            </a:p>
          </p:txBody>
        </p:sp>
      </p:grpSp>
      <p:grpSp>
        <p:nvGrpSpPr>
          <p:cNvPr id="590" name="Google Shape;590;p11"/>
          <p:cNvGrpSpPr/>
          <p:nvPr/>
        </p:nvGrpSpPr>
        <p:grpSpPr>
          <a:xfrm>
            <a:off x="6464175" y="2372539"/>
            <a:ext cx="1994726" cy="2079266"/>
            <a:chOff x="796694" y="2356654"/>
            <a:chExt cx="2256884" cy="3152997"/>
          </a:xfrm>
        </p:grpSpPr>
        <p:sp>
          <p:nvSpPr>
            <p:cNvPr id="591" name="Google Shape;591;p11"/>
            <p:cNvSpPr/>
            <p:nvPr/>
          </p:nvSpPr>
          <p:spPr>
            <a:xfrm>
              <a:off x="796694" y="2356654"/>
              <a:ext cx="2254293" cy="360492"/>
            </a:xfrm>
            <a:custGeom>
              <a:rect b="b" l="l" r="r" t="t"/>
              <a:pathLst>
                <a:path extrusionOk="0" h="228521" w="1370391">
                  <a:moveTo>
                    <a:pt x="0" y="0"/>
                  </a:moveTo>
                  <a:lnTo>
                    <a:pt x="1370391" y="4135"/>
                  </a:lnTo>
                  <a:lnTo>
                    <a:pt x="1370391" y="228521"/>
                  </a:lnTo>
                  <a:lnTo>
                    <a:pt x="96455" y="228521"/>
                  </a:lnTo>
                  <a:lnTo>
                    <a:pt x="46987" y="102930"/>
                  </a:lnTo>
                  <a:lnTo>
                    <a:pt x="0" y="0"/>
                  </a:lnTo>
                  <a:close/>
                </a:path>
              </a:pathLst>
            </a:custGeom>
            <a:solidFill>
              <a:srgbClr val="A0BBD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600">
                <a:solidFill>
                  <a:schemeClr val="lt1"/>
                </a:solidFill>
                <a:latin typeface="Ultra"/>
                <a:ea typeface="Ultra"/>
                <a:cs typeface="Ultra"/>
                <a:sym typeface="Ultra"/>
              </a:endParaRPr>
            </a:p>
          </p:txBody>
        </p:sp>
        <p:sp>
          <p:nvSpPr>
            <p:cNvPr id="592" name="Google Shape;592;p11"/>
            <p:cNvSpPr/>
            <p:nvPr/>
          </p:nvSpPr>
          <p:spPr>
            <a:xfrm>
              <a:off x="967517" y="2762108"/>
              <a:ext cx="2084621" cy="355063"/>
            </a:xfrm>
            <a:custGeom>
              <a:rect b="b" l="l" r="r" t="t"/>
              <a:pathLst>
                <a:path extrusionOk="0" h="224386" w="1176091">
                  <a:moveTo>
                    <a:pt x="0" y="0"/>
                  </a:moveTo>
                  <a:lnTo>
                    <a:pt x="1176091" y="0"/>
                  </a:lnTo>
                  <a:lnTo>
                    <a:pt x="1176091" y="224386"/>
                  </a:lnTo>
                  <a:lnTo>
                    <a:pt x="76169" y="224386"/>
                  </a:lnTo>
                  <a:cubicBezTo>
                    <a:pt x="42344" y="121541"/>
                    <a:pt x="67859" y="202006"/>
                    <a:pt x="46542" y="137389"/>
                  </a:cubicBezTo>
                  <a:cubicBezTo>
                    <a:pt x="24931" y="74900"/>
                    <a:pt x="53729" y="155041"/>
                    <a:pt x="0" y="0"/>
                  </a:cubicBezTo>
                  <a:close/>
                </a:path>
              </a:pathLst>
            </a:custGeom>
            <a:solidFill>
              <a:srgbClr val="A0BBD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050">
                <a:solidFill>
                  <a:schemeClr val="lt1"/>
                </a:solidFill>
                <a:latin typeface="Ultra"/>
                <a:ea typeface="Ultra"/>
                <a:cs typeface="Ultra"/>
                <a:sym typeface="Ultra"/>
              </a:endParaRPr>
            </a:p>
          </p:txBody>
        </p:sp>
        <p:sp>
          <p:nvSpPr>
            <p:cNvPr id="593" name="Google Shape;593;p11"/>
            <p:cNvSpPr/>
            <p:nvPr/>
          </p:nvSpPr>
          <p:spPr>
            <a:xfrm>
              <a:off x="1114891" y="3161037"/>
              <a:ext cx="1938687" cy="353969"/>
            </a:xfrm>
            <a:custGeom>
              <a:rect b="b" l="l" r="r" t="t"/>
              <a:pathLst>
                <a:path extrusionOk="0" h="224386" w="1008420">
                  <a:moveTo>
                    <a:pt x="0" y="0"/>
                  </a:moveTo>
                  <a:lnTo>
                    <a:pt x="1008420" y="0"/>
                  </a:lnTo>
                  <a:lnTo>
                    <a:pt x="1008420" y="224386"/>
                  </a:lnTo>
                  <a:lnTo>
                    <a:pt x="52746" y="224386"/>
                  </a:lnTo>
                  <a:cubicBezTo>
                    <a:pt x="43450" y="188801"/>
                    <a:pt x="45886" y="191445"/>
                    <a:pt x="28162" y="117632"/>
                  </a:cubicBezTo>
                  <a:cubicBezTo>
                    <a:pt x="15998" y="61095"/>
                    <a:pt x="15399" y="64696"/>
                    <a:pt x="0" y="0"/>
                  </a:cubicBezTo>
                  <a:close/>
                </a:path>
              </a:pathLst>
            </a:custGeom>
            <a:solidFill>
              <a:srgbClr val="A0BBD6"/>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1" sz="1050">
                <a:solidFill>
                  <a:schemeClr val="lt1"/>
                </a:solidFill>
                <a:latin typeface="Ultra"/>
                <a:ea typeface="Ultra"/>
                <a:cs typeface="Ultra"/>
                <a:sym typeface="Ultra"/>
              </a:endParaRPr>
            </a:p>
          </p:txBody>
        </p:sp>
        <p:sp>
          <p:nvSpPr>
            <p:cNvPr id="594" name="Google Shape;594;p11"/>
            <p:cNvSpPr/>
            <p:nvPr/>
          </p:nvSpPr>
          <p:spPr>
            <a:xfrm>
              <a:off x="1225423" y="3559966"/>
              <a:ext cx="1827371" cy="353969"/>
            </a:xfrm>
            <a:custGeom>
              <a:rect b="b" l="l" r="r" t="t"/>
              <a:pathLst>
                <a:path extrusionOk="0" h="224386" w="871214">
                  <a:moveTo>
                    <a:pt x="0" y="0"/>
                  </a:moveTo>
                  <a:lnTo>
                    <a:pt x="871214" y="0"/>
                  </a:lnTo>
                  <a:lnTo>
                    <a:pt x="871214" y="224386"/>
                  </a:lnTo>
                  <a:lnTo>
                    <a:pt x="41257" y="224386"/>
                  </a:lnTo>
                  <a:cubicBezTo>
                    <a:pt x="34345" y="188857"/>
                    <a:pt x="35161" y="191555"/>
                    <a:pt x="22036" y="117799"/>
                  </a:cubicBezTo>
                  <a:cubicBezTo>
                    <a:pt x="11632" y="62665"/>
                    <a:pt x="8890" y="49099"/>
                    <a:pt x="0" y="0"/>
                  </a:cubicBezTo>
                  <a:close/>
                </a:path>
              </a:pathLst>
            </a:custGeom>
            <a:solidFill>
              <a:srgbClr val="A0BBD6"/>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1" sz="1050">
                <a:solidFill>
                  <a:schemeClr val="lt1"/>
                </a:solidFill>
                <a:latin typeface="Ultra"/>
                <a:ea typeface="Ultra"/>
                <a:cs typeface="Ultra"/>
                <a:sym typeface="Ultra"/>
              </a:endParaRPr>
            </a:p>
          </p:txBody>
        </p:sp>
        <p:sp>
          <p:nvSpPr>
            <p:cNvPr id="595" name="Google Shape;595;p11"/>
            <p:cNvSpPr/>
            <p:nvPr/>
          </p:nvSpPr>
          <p:spPr>
            <a:xfrm>
              <a:off x="1322557" y="3958897"/>
              <a:ext cx="1729073" cy="353969"/>
            </a:xfrm>
            <a:custGeom>
              <a:rect b="b" l="l" r="r" t="t"/>
              <a:pathLst>
                <a:path extrusionOk="0" h="224386" w="745290">
                  <a:moveTo>
                    <a:pt x="0" y="2122"/>
                  </a:moveTo>
                  <a:lnTo>
                    <a:pt x="745290" y="0"/>
                  </a:lnTo>
                  <a:lnTo>
                    <a:pt x="745290" y="224386"/>
                  </a:lnTo>
                  <a:lnTo>
                    <a:pt x="29986" y="224386"/>
                  </a:lnTo>
                  <a:lnTo>
                    <a:pt x="18590" y="131354"/>
                  </a:lnTo>
                  <a:lnTo>
                    <a:pt x="0" y="2122"/>
                  </a:lnTo>
                  <a:close/>
                </a:path>
              </a:pathLst>
            </a:custGeom>
            <a:solidFill>
              <a:srgbClr val="A0BBD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600">
                <a:solidFill>
                  <a:schemeClr val="lt1"/>
                </a:solidFill>
                <a:latin typeface="Ultra"/>
                <a:ea typeface="Ultra"/>
                <a:cs typeface="Ultra"/>
                <a:sym typeface="Ultra"/>
              </a:endParaRPr>
            </a:p>
          </p:txBody>
        </p:sp>
        <p:sp>
          <p:nvSpPr>
            <p:cNvPr id="596" name="Google Shape;596;p11"/>
            <p:cNvSpPr/>
            <p:nvPr/>
          </p:nvSpPr>
          <p:spPr>
            <a:xfrm>
              <a:off x="1399596" y="4357649"/>
              <a:ext cx="1653751" cy="354144"/>
            </a:xfrm>
            <a:custGeom>
              <a:rect b="b" l="l" r="r" t="t"/>
              <a:pathLst>
                <a:path extrusionOk="0" h="224497" w="637898">
                  <a:moveTo>
                    <a:pt x="0" y="0"/>
                  </a:moveTo>
                  <a:lnTo>
                    <a:pt x="637898" y="111"/>
                  </a:lnTo>
                  <a:lnTo>
                    <a:pt x="637898" y="224497"/>
                  </a:lnTo>
                  <a:lnTo>
                    <a:pt x="20758" y="224497"/>
                  </a:lnTo>
                  <a:lnTo>
                    <a:pt x="0" y="0"/>
                  </a:lnTo>
                  <a:close/>
                </a:path>
              </a:pathLst>
            </a:custGeom>
            <a:solidFill>
              <a:srgbClr val="A0BBD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050">
                  <a:solidFill>
                    <a:schemeClr val="lt1"/>
                  </a:solidFill>
                  <a:latin typeface="Ultra"/>
                  <a:ea typeface="Ultra"/>
                  <a:cs typeface="Ultra"/>
                  <a:sym typeface="Ultra"/>
                </a:rPr>
                <a:t> </a:t>
              </a:r>
              <a:endParaRPr b="1" sz="1050">
                <a:solidFill>
                  <a:schemeClr val="lt1"/>
                </a:solidFill>
                <a:latin typeface="Ultra"/>
                <a:ea typeface="Ultra"/>
                <a:cs typeface="Ultra"/>
                <a:sym typeface="Ultra"/>
              </a:endParaRPr>
            </a:p>
          </p:txBody>
        </p:sp>
        <p:sp>
          <p:nvSpPr>
            <p:cNvPr id="597" name="Google Shape;597;p11"/>
            <p:cNvSpPr/>
            <p:nvPr/>
          </p:nvSpPr>
          <p:spPr>
            <a:xfrm>
              <a:off x="1459885" y="4756752"/>
              <a:ext cx="1592298" cy="353969"/>
            </a:xfrm>
            <a:custGeom>
              <a:rect b="b" l="l" r="r" t="t"/>
              <a:pathLst>
                <a:path extrusionOk="0" h="224386" w="544841">
                  <a:moveTo>
                    <a:pt x="0" y="0"/>
                  </a:moveTo>
                  <a:lnTo>
                    <a:pt x="544841" y="0"/>
                  </a:lnTo>
                  <a:lnTo>
                    <a:pt x="544841" y="224386"/>
                  </a:lnTo>
                  <a:lnTo>
                    <a:pt x="14492" y="224386"/>
                  </a:lnTo>
                  <a:cubicBezTo>
                    <a:pt x="8642" y="145120"/>
                    <a:pt x="5850" y="79266"/>
                    <a:pt x="0" y="0"/>
                  </a:cubicBezTo>
                  <a:close/>
                </a:path>
              </a:pathLst>
            </a:custGeom>
            <a:solidFill>
              <a:srgbClr val="A0BBD6"/>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1" sz="1050">
                <a:solidFill>
                  <a:schemeClr val="lt1"/>
                </a:solidFill>
                <a:latin typeface="Ultra"/>
                <a:ea typeface="Ultra"/>
                <a:cs typeface="Ultra"/>
                <a:sym typeface="Ultra"/>
              </a:endParaRPr>
            </a:p>
          </p:txBody>
        </p:sp>
        <p:sp>
          <p:nvSpPr>
            <p:cNvPr id="598" name="Google Shape;598;p11"/>
            <p:cNvSpPr/>
            <p:nvPr/>
          </p:nvSpPr>
          <p:spPr>
            <a:xfrm>
              <a:off x="1510127" y="5155682"/>
              <a:ext cx="1542623" cy="353969"/>
            </a:xfrm>
            <a:custGeom>
              <a:rect b="b" l="l" r="r" t="t"/>
              <a:pathLst>
                <a:path extrusionOk="0" h="224386" w="463250">
                  <a:moveTo>
                    <a:pt x="0" y="0"/>
                  </a:moveTo>
                  <a:lnTo>
                    <a:pt x="463250" y="0"/>
                  </a:lnTo>
                  <a:lnTo>
                    <a:pt x="463250" y="224386"/>
                  </a:lnTo>
                  <a:lnTo>
                    <a:pt x="9317" y="224386"/>
                  </a:lnTo>
                  <a:lnTo>
                    <a:pt x="0" y="0"/>
                  </a:lnTo>
                  <a:close/>
                </a:path>
              </a:pathLst>
            </a:custGeom>
            <a:solidFill>
              <a:srgbClr val="A0BBD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600">
                <a:solidFill>
                  <a:schemeClr val="lt1"/>
                </a:solidFill>
                <a:latin typeface="Ultra"/>
                <a:ea typeface="Ultra"/>
                <a:cs typeface="Ultra"/>
                <a:sym typeface="Ultra"/>
              </a:endParaRPr>
            </a:p>
          </p:txBody>
        </p:sp>
        <p:sp>
          <p:nvSpPr>
            <p:cNvPr id="599" name="Google Shape;599;p11"/>
            <p:cNvSpPr txBox="1"/>
            <p:nvPr/>
          </p:nvSpPr>
          <p:spPr>
            <a:xfrm>
              <a:off x="1613644" y="2863872"/>
              <a:ext cx="1439100" cy="151500"/>
            </a:xfrm>
            <a:prstGeom prst="rect">
              <a:avLst/>
            </a:prstGeom>
            <a:solidFill>
              <a:srgbClr val="A0BBD6"/>
            </a:solidFill>
            <a:ln>
              <a:noFill/>
            </a:ln>
          </p:spPr>
          <p:txBody>
            <a:bodyPr anchorCtr="0" anchor="ctr" bIns="121900" lIns="121900" spcFirstLastPara="1" rIns="121900" wrap="square" tIns="121900">
              <a:noAutofit/>
            </a:bodyPr>
            <a:lstStyle/>
            <a:p>
              <a:pPr indent="0" lvl="0" marL="0" marR="0" rtl="0" algn="r">
                <a:spcBef>
                  <a:spcPts val="0"/>
                </a:spcBef>
                <a:spcAft>
                  <a:spcPts val="0"/>
                </a:spcAft>
                <a:buNone/>
              </a:pPr>
              <a:r>
                <a:rPr b="1" lang="en-US" sz="1050">
                  <a:solidFill>
                    <a:schemeClr val="lt1"/>
                  </a:solidFill>
                  <a:latin typeface="Ultra"/>
                  <a:ea typeface="Ultra"/>
                  <a:cs typeface="Ultra"/>
                  <a:sym typeface="Ultra"/>
                </a:rPr>
                <a:t>Awareness</a:t>
              </a:r>
              <a:endParaRPr b="1" sz="1050">
                <a:solidFill>
                  <a:schemeClr val="lt1"/>
                </a:solidFill>
                <a:latin typeface="Ultra"/>
                <a:ea typeface="Ultra"/>
                <a:cs typeface="Ultra"/>
                <a:sym typeface="Ultra"/>
              </a:endParaRPr>
            </a:p>
          </p:txBody>
        </p:sp>
        <p:sp>
          <p:nvSpPr>
            <p:cNvPr id="600" name="Google Shape;600;p11"/>
            <p:cNvSpPr txBox="1"/>
            <p:nvPr/>
          </p:nvSpPr>
          <p:spPr>
            <a:xfrm>
              <a:off x="1785192" y="3262802"/>
              <a:ext cx="1267500" cy="151500"/>
            </a:xfrm>
            <a:prstGeom prst="rect">
              <a:avLst/>
            </a:prstGeom>
            <a:solidFill>
              <a:srgbClr val="A0BBD6"/>
            </a:solidFill>
            <a:ln>
              <a:noFill/>
            </a:ln>
          </p:spPr>
          <p:txBody>
            <a:bodyPr anchorCtr="0" anchor="ctr" bIns="121900" lIns="121900" spcFirstLastPara="1" rIns="121900" wrap="square" tIns="121900">
              <a:noAutofit/>
            </a:bodyPr>
            <a:lstStyle/>
            <a:p>
              <a:pPr indent="0" lvl="0" marL="0" marR="0" rtl="0" algn="r">
                <a:spcBef>
                  <a:spcPts val="0"/>
                </a:spcBef>
                <a:spcAft>
                  <a:spcPts val="0"/>
                </a:spcAft>
                <a:buNone/>
              </a:pPr>
              <a:r>
                <a:rPr b="1" lang="en-US" sz="1050">
                  <a:solidFill>
                    <a:schemeClr val="lt1"/>
                  </a:solidFill>
                  <a:latin typeface="Ultra"/>
                  <a:ea typeface="Ultra"/>
                  <a:cs typeface="Ultra"/>
                  <a:sym typeface="Ultra"/>
                </a:rPr>
                <a:t>Engaged</a:t>
              </a:r>
              <a:endParaRPr b="1" sz="1050">
                <a:solidFill>
                  <a:schemeClr val="lt1"/>
                </a:solidFill>
                <a:latin typeface="Ultra"/>
                <a:ea typeface="Ultra"/>
                <a:cs typeface="Ultra"/>
                <a:sym typeface="Ultra"/>
              </a:endParaRPr>
            </a:p>
          </p:txBody>
        </p:sp>
        <p:sp>
          <p:nvSpPr>
            <p:cNvPr id="601" name="Google Shape;601;p11"/>
            <p:cNvSpPr txBox="1"/>
            <p:nvPr/>
          </p:nvSpPr>
          <p:spPr>
            <a:xfrm>
              <a:off x="2012679" y="3661731"/>
              <a:ext cx="1039800" cy="151500"/>
            </a:xfrm>
            <a:prstGeom prst="rect">
              <a:avLst/>
            </a:prstGeom>
            <a:solidFill>
              <a:srgbClr val="A0BBD6"/>
            </a:solidFill>
            <a:ln>
              <a:noFill/>
            </a:ln>
          </p:spPr>
          <p:txBody>
            <a:bodyPr anchorCtr="0" anchor="ctr" bIns="121900" lIns="121900" spcFirstLastPara="1" rIns="121900" wrap="square" tIns="121900">
              <a:noAutofit/>
            </a:bodyPr>
            <a:lstStyle/>
            <a:p>
              <a:pPr indent="0" lvl="0" marL="0" marR="0" rtl="0" algn="r">
                <a:spcBef>
                  <a:spcPts val="0"/>
                </a:spcBef>
                <a:spcAft>
                  <a:spcPts val="0"/>
                </a:spcAft>
                <a:buNone/>
              </a:pPr>
              <a:r>
                <a:rPr b="1" lang="en-US" sz="1050">
                  <a:solidFill>
                    <a:schemeClr val="lt1"/>
                  </a:solidFill>
                  <a:latin typeface="Ultra"/>
                  <a:ea typeface="Ultra"/>
                  <a:cs typeface="Ultra"/>
                  <a:sym typeface="Ultra"/>
                </a:rPr>
                <a:t>MQA</a:t>
              </a:r>
              <a:endParaRPr b="1" sz="1050">
                <a:solidFill>
                  <a:schemeClr val="lt1"/>
                </a:solidFill>
                <a:latin typeface="Ultra"/>
                <a:ea typeface="Ultra"/>
                <a:cs typeface="Ultra"/>
                <a:sym typeface="Ultra"/>
              </a:endParaRPr>
            </a:p>
          </p:txBody>
        </p:sp>
        <p:sp>
          <p:nvSpPr>
            <p:cNvPr id="602" name="Google Shape;602;p11"/>
            <p:cNvSpPr txBox="1"/>
            <p:nvPr/>
          </p:nvSpPr>
          <p:spPr>
            <a:xfrm>
              <a:off x="1459885" y="4022568"/>
              <a:ext cx="1592700" cy="226200"/>
            </a:xfrm>
            <a:prstGeom prst="rect">
              <a:avLst/>
            </a:prstGeom>
            <a:solidFill>
              <a:srgbClr val="A0BBD6"/>
            </a:solidFill>
            <a:ln>
              <a:noFill/>
            </a:ln>
          </p:spPr>
          <p:txBody>
            <a:bodyPr anchorCtr="0" anchor="ctr" bIns="121900" lIns="121900" spcFirstLastPara="1" rIns="121900" wrap="square" tIns="121900">
              <a:noAutofit/>
            </a:bodyPr>
            <a:lstStyle/>
            <a:p>
              <a:pPr indent="0" lvl="0" marL="0" marR="0" rtl="0" algn="r">
                <a:spcBef>
                  <a:spcPts val="0"/>
                </a:spcBef>
                <a:spcAft>
                  <a:spcPts val="0"/>
                </a:spcAft>
                <a:buNone/>
              </a:pPr>
              <a:r>
                <a:rPr b="1" lang="en-US" sz="1050">
                  <a:solidFill>
                    <a:schemeClr val="lt1"/>
                  </a:solidFill>
                  <a:latin typeface="Ultra"/>
                  <a:ea typeface="Ultra"/>
                  <a:cs typeface="Ultra"/>
                  <a:sym typeface="Ultra"/>
                </a:rPr>
                <a:t>Opportunity</a:t>
              </a:r>
              <a:endParaRPr b="1" sz="1050">
                <a:solidFill>
                  <a:schemeClr val="lt1"/>
                </a:solidFill>
                <a:latin typeface="Ultra"/>
                <a:ea typeface="Ultra"/>
                <a:cs typeface="Ultra"/>
                <a:sym typeface="Ultra"/>
              </a:endParaRPr>
            </a:p>
          </p:txBody>
        </p:sp>
        <p:sp>
          <p:nvSpPr>
            <p:cNvPr id="603" name="Google Shape;603;p11"/>
            <p:cNvSpPr txBox="1"/>
            <p:nvPr/>
          </p:nvSpPr>
          <p:spPr>
            <a:xfrm>
              <a:off x="1785192" y="4421500"/>
              <a:ext cx="1267500" cy="232801"/>
            </a:xfrm>
            <a:prstGeom prst="rect">
              <a:avLst/>
            </a:prstGeom>
            <a:solidFill>
              <a:srgbClr val="A0BBD6"/>
            </a:solidFill>
            <a:ln>
              <a:noFill/>
            </a:ln>
          </p:spPr>
          <p:txBody>
            <a:bodyPr anchorCtr="0" anchor="ctr" bIns="121900" lIns="121900" spcFirstLastPara="1" rIns="121900" wrap="square" tIns="121900">
              <a:noAutofit/>
            </a:bodyPr>
            <a:lstStyle/>
            <a:p>
              <a:pPr indent="0" lvl="0" marL="0" marR="0" rtl="0" algn="r">
                <a:spcBef>
                  <a:spcPts val="0"/>
                </a:spcBef>
                <a:spcAft>
                  <a:spcPts val="0"/>
                </a:spcAft>
                <a:buNone/>
              </a:pPr>
              <a:r>
                <a:rPr b="1" lang="en-US" sz="1050">
                  <a:solidFill>
                    <a:schemeClr val="lt1"/>
                  </a:solidFill>
                  <a:latin typeface="Ultra"/>
                  <a:ea typeface="Ultra"/>
                  <a:cs typeface="Ultra"/>
                  <a:sym typeface="Ultra"/>
                </a:rPr>
                <a:t>Customer</a:t>
              </a:r>
              <a:endParaRPr b="1" sz="1050">
                <a:solidFill>
                  <a:schemeClr val="lt1"/>
                </a:solidFill>
                <a:latin typeface="Ultra"/>
                <a:ea typeface="Ultra"/>
                <a:cs typeface="Ultra"/>
                <a:sym typeface="Ultra"/>
              </a:endParaRPr>
            </a:p>
          </p:txBody>
        </p:sp>
        <p:sp>
          <p:nvSpPr>
            <p:cNvPr id="604" name="Google Shape;604;p11"/>
            <p:cNvSpPr txBox="1"/>
            <p:nvPr/>
          </p:nvSpPr>
          <p:spPr>
            <a:xfrm>
              <a:off x="1632104" y="4842071"/>
              <a:ext cx="1420500" cy="184500"/>
            </a:xfrm>
            <a:prstGeom prst="rect">
              <a:avLst/>
            </a:prstGeom>
            <a:solidFill>
              <a:srgbClr val="A0BBD6"/>
            </a:solidFill>
            <a:ln>
              <a:noFill/>
            </a:ln>
          </p:spPr>
          <p:txBody>
            <a:bodyPr anchorCtr="0" anchor="ctr" bIns="121900" lIns="121900" spcFirstLastPara="1" rIns="121900" wrap="square" tIns="121900">
              <a:noAutofit/>
            </a:bodyPr>
            <a:lstStyle/>
            <a:p>
              <a:pPr indent="0" lvl="0" marL="0" marR="0" rtl="0" algn="r">
                <a:spcBef>
                  <a:spcPts val="0"/>
                </a:spcBef>
                <a:spcAft>
                  <a:spcPts val="0"/>
                </a:spcAft>
                <a:buNone/>
              </a:pPr>
              <a:r>
                <a:rPr b="1" lang="en-US" sz="1050">
                  <a:solidFill>
                    <a:schemeClr val="lt1"/>
                  </a:solidFill>
                  <a:latin typeface="Ultra"/>
                  <a:ea typeface="Ultra"/>
                  <a:cs typeface="Ultra"/>
                  <a:sym typeface="Ultra"/>
                </a:rPr>
                <a:t>Cross-Sell</a:t>
              </a:r>
              <a:endParaRPr b="1" sz="1050">
                <a:solidFill>
                  <a:schemeClr val="lt1"/>
                </a:solidFill>
                <a:latin typeface="Ultra"/>
                <a:ea typeface="Ultra"/>
                <a:cs typeface="Ultra"/>
                <a:sym typeface="Ultra"/>
              </a:endParaRPr>
            </a:p>
          </p:txBody>
        </p:sp>
        <p:sp>
          <p:nvSpPr>
            <p:cNvPr id="605" name="Google Shape;605;p11"/>
            <p:cNvSpPr txBox="1"/>
            <p:nvPr/>
          </p:nvSpPr>
          <p:spPr>
            <a:xfrm>
              <a:off x="1518873" y="5241001"/>
              <a:ext cx="1533600" cy="204900"/>
            </a:xfrm>
            <a:prstGeom prst="rect">
              <a:avLst/>
            </a:prstGeom>
            <a:solidFill>
              <a:srgbClr val="A0BBD6"/>
            </a:solidFill>
            <a:ln>
              <a:noFill/>
            </a:ln>
          </p:spPr>
          <p:txBody>
            <a:bodyPr anchorCtr="0" anchor="ctr" bIns="121900" lIns="121900" spcFirstLastPara="1" rIns="121900" wrap="square" tIns="121900">
              <a:noAutofit/>
            </a:bodyPr>
            <a:lstStyle/>
            <a:p>
              <a:pPr indent="0" lvl="0" marL="0" marR="0" rtl="0" algn="r">
                <a:spcBef>
                  <a:spcPts val="0"/>
                </a:spcBef>
                <a:spcAft>
                  <a:spcPts val="0"/>
                </a:spcAft>
                <a:buNone/>
              </a:pPr>
              <a:r>
                <a:rPr b="1" lang="en-US" sz="1050">
                  <a:solidFill>
                    <a:schemeClr val="lt1"/>
                  </a:solidFill>
                  <a:latin typeface="Ultra"/>
                  <a:ea typeface="Ultra"/>
                  <a:cs typeface="Ultra"/>
                  <a:sym typeface="Ultra"/>
                </a:rPr>
                <a:t>Retention</a:t>
              </a:r>
              <a:endParaRPr b="1" sz="1050">
                <a:solidFill>
                  <a:schemeClr val="lt1"/>
                </a:solidFill>
                <a:latin typeface="Ultra"/>
                <a:ea typeface="Ultra"/>
                <a:cs typeface="Ultra"/>
                <a:sym typeface="Ultra"/>
              </a:endParaRPr>
            </a:p>
          </p:txBody>
        </p:sp>
        <p:sp>
          <p:nvSpPr>
            <p:cNvPr id="606" name="Google Shape;606;p11"/>
            <p:cNvSpPr txBox="1"/>
            <p:nvPr/>
          </p:nvSpPr>
          <p:spPr>
            <a:xfrm>
              <a:off x="1613645" y="2459845"/>
              <a:ext cx="1439100" cy="151500"/>
            </a:xfrm>
            <a:prstGeom prst="rect">
              <a:avLst/>
            </a:prstGeom>
            <a:solidFill>
              <a:srgbClr val="A0BBD6"/>
            </a:solidFill>
            <a:ln>
              <a:noFill/>
            </a:ln>
          </p:spPr>
          <p:txBody>
            <a:bodyPr anchorCtr="0" anchor="ctr" bIns="121900" lIns="121900" spcFirstLastPara="1" rIns="121900" wrap="square" tIns="121900">
              <a:noAutofit/>
            </a:bodyPr>
            <a:lstStyle/>
            <a:p>
              <a:pPr indent="0" lvl="0" marL="0" marR="0" rtl="0" algn="r">
                <a:spcBef>
                  <a:spcPts val="0"/>
                </a:spcBef>
                <a:spcAft>
                  <a:spcPts val="0"/>
                </a:spcAft>
                <a:buNone/>
              </a:pPr>
              <a:r>
                <a:rPr b="1" lang="en-US" sz="1050">
                  <a:solidFill>
                    <a:schemeClr val="lt1"/>
                  </a:solidFill>
                  <a:latin typeface="Ultra"/>
                  <a:ea typeface="Ultra"/>
                  <a:cs typeface="Ultra"/>
                  <a:sym typeface="Ultra"/>
                </a:rPr>
                <a:t>Qualified</a:t>
              </a:r>
              <a:endParaRPr b="1" sz="1050">
                <a:solidFill>
                  <a:schemeClr val="lt1"/>
                </a:solidFill>
                <a:latin typeface="Ultra"/>
                <a:ea typeface="Ultra"/>
                <a:cs typeface="Ultra"/>
                <a:sym typeface="Ultra"/>
              </a:endParaRPr>
            </a:p>
          </p:txBody>
        </p:sp>
      </p:grpSp>
      <p:pic>
        <p:nvPicPr>
          <p:cNvPr id="607" name="Google Shape;607;p11"/>
          <p:cNvPicPr preferRelativeResize="0"/>
          <p:nvPr/>
        </p:nvPicPr>
        <p:blipFill rotWithShape="1">
          <a:blip r:embed="rId3">
            <a:alphaModFix/>
          </a:blip>
          <a:srcRect b="6614" l="2840" r="20548" t="3712"/>
          <a:stretch/>
        </p:blipFill>
        <p:spPr>
          <a:xfrm>
            <a:off x="9241838" y="2552087"/>
            <a:ext cx="1863193" cy="796170"/>
          </a:xfrm>
          <a:prstGeom prst="rect">
            <a:avLst/>
          </a:prstGeom>
          <a:noFill/>
          <a:ln>
            <a:noFill/>
          </a:ln>
        </p:spPr>
      </p:pic>
      <p:pic>
        <p:nvPicPr>
          <p:cNvPr id="608" name="Google Shape;608;p11"/>
          <p:cNvPicPr preferRelativeResize="0"/>
          <p:nvPr/>
        </p:nvPicPr>
        <p:blipFill rotWithShape="1">
          <a:blip r:embed="rId4">
            <a:alphaModFix/>
          </a:blip>
          <a:srcRect b="21174" l="2100" r="2507" t="2882"/>
          <a:stretch/>
        </p:blipFill>
        <p:spPr>
          <a:xfrm>
            <a:off x="9909883" y="3482754"/>
            <a:ext cx="1195148" cy="780202"/>
          </a:xfrm>
          <a:prstGeom prst="rect">
            <a:avLst/>
          </a:prstGeom>
          <a:noFill/>
          <a:ln>
            <a:noFill/>
          </a:ln>
        </p:spPr>
      </p:pic>
      <p:pic>
        <p:nvPicPr>
          <p:cNvPr id="609" name="Google Shape;609;p11"/>
          <p:cNvPicPr preferRelativeResize="0"/>
          <p:nvPr/>
        </p:nvPicPr>
        <p:blipFill rotWithShape="1">
          <a:blip r:embed="rId5">
            <a:alphaModFix/>
          </a:blip>
          <a:srcRect b="15358" l="0" r="5168" t="0"/>
          <a:stretch/>
        </p:blipFill>
        <p:spPr>
          <a:xfrm>
            <a:off x="9244438" y="3435419"/>
            <a:ext cx="573311" cy="1062805"/>
          </a:xfrm>
          <a:prstGeom prst="rect">
            <a:avLst/>
          </a:prstGeom>
          <a:noFill/>
          <a:ln>
            <a:noFill/>
          </a:ln>
        </p:spPr>
      </p:pic>
      <p:grpSp>
        <p:nvGrpSpPr>
          <p:cNvPr id="610" name="Google Shape;610;p11"/>
          <p:cNvGrpSpPr/>
          <p:nvPr/>
        </p:nvGrpSpPr>
        <p:grpSpPr>
          <a:xfrm>
            <a:off x="774813" y="2850860"/>
            <a:ext cx="2261976" cy="1286568"/>
            <a:chOff x="916569" y="2809005"/>
            <a:chExt cx="1978464" cy="1125312"/>
          </a:xfrm>
        </p:grpSpPr>
        <p:sp>
          <p:nvSpPr>
            <p:cNvPr id="611" name="Google Shape;611;p11"/>
            <p:cNvSpPr/>
            <p:nvPr/>
          </p:nvSpPr>
          <p:spPr>
            <a:xfrm>
              <a:off x="916569" y="2809005"/>
              <a:ext cx="989272" cy="1125312"/>
            </a:xfrm>
            <a:custGeom>
              <a:rect b="b" l="l" r="r" t="t"/>
              <a:pathLst>
                <a:path extrusionOk="0" h="881303" w="774761">
                  <a:moveTo>
                    <a:pt x="774762" y="152894"/>
                  </a:moveTo>
                  <a:cubicBezTo>
                    <a:pt x="693876" y="59317"/>
                    <a:pt x="574414" y="0"/>
                    <a:pt x="440952" y="0"/>
                  </a:cubicBezTo>
                  <a:cubicBezTo>
                    <a:pt x="197424" y="0"/>
                    <a:pt x="0" y="197289"/>
                    <a:pt x="0" y="440652"/>
                  </a:cubicBezTo>
                  <a:cubicBezTo>
                    <a:pt x="0" y="684014"/>
                    <a:pt x="197424" y="881303"/>
                    <a:pt x="440952" y="881303"/>
                  </a:cubicBezTo>
                  <a:cubicBezTo>
                    <a:pt x="574414" y="881303"/>
                    <a:pt x="693876" y="821986"/>
                    <a:pt x="774762" y="728409"/>
                  </a:cubicBezTo>
                  <a:cubicBezTo>
                    <a:pt x="708062" y="651185"/>
                    <a:pt x="667619" y="550644"/>
                    <a:pt x="667619" y="440652"/>
                  </a:cubicBezTo>
                  <a:cubicBezTo>
                    <a:pt x="667619" y="330660"/>
                    <a:pt x="708062" y="230119"/>
                    <a:pt x="774762" y="152894"/>
                  </a:cubicBezTo>
                  <a:close/>
                </a:path>
              </a:pathLst>
            </a:custGeom>
            <a:solidFill>
              <a:schemeClr val="lt1"/>
            </a:solidFill>
            <a:ln cap="rnd" cmpd="sng" w="15875">
              <a:solidFill>
                <a:schemeClr val="dk1"/>
              </a:solidFill>
              <a:prstDash val="dot"/>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12" name="Google Shape;612;p11"/>
            <p:cNvSpPr/>
            <p:nvPr/>
          </p:nvSpPr>
          <p:spPr>
            <a:xfrm>
              <a:off x="1905761" y="2809005"/>
              <a:ext cx="989272" cy="1125312"/>
            </a:xfrm>
            <a:custGeom>
              <a:rect b="b" l="l" r="r" t="t"/>
              <a:pathLst>
                <a:path extrusionOk="0" h="881303" w="774761">
                  <a:moveTo>
                    <a:pt x="333810" y="0"/>
                  </a:moveTo>
                  <a:cubicBezTo>
                    <a:pt x="200348" y="0"/>
                    <a:pt x="80886" y="59317"/>
                    <a:pt x="0" y="152894"/>
                  </a:cubicBezTo>
                  <a:cubicBezTo>
                    <a:pt x="66700" y="230119"/>
                    <a:pt x="107143" y="330660"/>
                    <a:pt x="107143" y="440652"/>
                  </a:cubicBezTo>
                  <a:cubicBezTo>
                    <a:pt x="107143" y="550644"/>
                    <a:pt x="66700" y="651185"/>
                    <a:pt x="0" y="728409"/>
                  </a:cubicBezTo>
                  <a:cubicBezTo>
                    <a:pt x="80886" y="821986"/>
                    <a:pt x="200348" y="881303"/>
                    <a:pt x="333810" y="881303"/>
                  </a:cubicBezTo>
                  <a:cubicBezTo>
                    <a:pt x="577338" y="881303"/>
                    <a:pt x="774762" y="684014"/>
                    <a:pt x="774762" y="440652"/>
                  </a:cubicBezTo>
                  <a:cubicBezTo>
                    <a:pt x="774762" y="197289"/>
                    <a:pt x="577400" y="0"/>
                    <a:pt x="333810" y="0"/>
                  </a:cubicBezTo>
                  <a:close/>
                </a:path>
              </a:pathLst>
            </a:custGeom>
            <a:solidFill>
              <a:schemeClr val="lt1"/>
            </a:solidFill>
            <a:ln cap="rnd" cmpd="sng" w="15875">
              <a:solidFill>
                <a:schemeClr val="dk1"/>
              </a:solidFill>
              <a:prstDash val="dot"/>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13" name="Google Shape;613;p11"/>
            <p:cNvSpPr/>
            <p:nvPr/>
          </p:nvSpPr>
          <p:spPr>
            <a:xfrm>
              <a:off x="1769034" y="3004232"/>
              <a:ext cx="273615" cy="734858"/>
            </a:xfrm>
            <a:custGeom>
              <a:rect b="b" l="l" r="r" t="t"/>
              <a:pathLst>
                <a:path extrusionOk="0" h="575514" w="214285">
                  <a:moveTo>
                    <a:pt x="107143" y="0"/>
                  </a:moveTo>
                  <a:cubicBezTo>
                    <a:pt x="40443" y="77224"/>
                    <a:pt x="0" y="177765"/>
                    <a:pt x="0" y="287757"/>
                  </a:cubicBezTo>
                  <a:cubicBezTo>
                    <a:pt x="0" y="397749"/>
                    <a:pt x="40443" y="498290"/>
                    <a:pt x="107143" y="575515"/>
                  </a:cubicBezTo>
                  <a:cubicBezTo>
                    <a:pt x="173842" y="498290"/>
                    <a:pt x="214285" y="397749"/>
                    <a:pt x="214285" y="287757"/>
                  </a:cubicBezTo>
                  <a:cubicBezTo>
                    <a:pt x="214285" y="177765"/>
                    <a:pt x="173842" y="77224"/>
                    <a:pt x="107143" y="0"/>
                  </a:cubicBezTo>
                  <a:close/>
                </a:path>
              </a:pathLst>
            </a:custGeom>
            <a:solidFill>
              <a:srgbClr val="E2E9F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14" name="Google Shape;614;p11"/>
            <p:cNvSpPr/>
            <p:nvPr/>
          </p:nvSpPr>
          <p:spPr>
            <a:xfrm>
              <a:off x="1769034" y="3004232"/>
              <a:ext cx="273615" cy="734858"/>
            </a:xfrm>
            <a:custGeom>
              <a:rect b="b" l="l" r="r" t="t"/>
              <a:pathLst>
                <a:path extrusionOk="0" h="575514" w="214285">
                  <a:moveTo>
                    <a:pt x="107143" y="0"/>
                  </a:moveTo>
                  <a:cubicBezTo>
                    <a:pt x="40443" y="77224"/>
                    <a:pt x="0" y="177765"/>
                    <a:pt x="0" y="287757"/>
                  </a:cubicBezTo>
                  <a:cubicBezTo>
                    <a:pt x="0" y="397749"/>
                    <a:pt x="40443" y="498290"/>
                    <a:pt x="107143" y="575515"/>
                  </a:cubicBezTo>
                  <a:cubicBezTo>
                    <a:pt x="173842" y="498290"/>
                    <a:pt x="214285" y="397749"/>
                    <a:pt x="214285" y="287757"/>
                  </a:cubicBezTo>
                  <a:cubicBezTo>
                    <a:pt x="214285" y="177765"/>
                    <a:pt x="173842" y="77224"/>
                    <a:pt x="107143" y="0"/>
                  </a:cubicBezTo>
                  <a:close/>
                </a:path>
              </a:pathLst>
            </a:custGeom>
            <a:solidFill>
              <a:srgbClr val="D5E1EC"/>
            </a:solidFill>
            <a:ln cap="rnd"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15" name="Google Shape;615;p11"/>
            <p:cNvSpPr txBox="1"/>
            <p:nvPr/>
          </p:nvSpPr>
          <p:spPr>
            <a:xfrm>
              <a:off x="2003719" y="3224787"/>
              <a:ext cx="849332" cy="222091"/>
            </a:xfrm>
            <a:prstGeom prst="rect">
              <a:avLst/>
            </a:prstGeom>
            <a:noFill/>
            <a:ln>
              <a:noFill/>
            </a:ln>
          </p:spPr>
          <p:txBody>
            <a:bodyPr anchorCtr="0" anchor="ctr" bIns="0" lIns="0" spcFirstLastPara="1" rIns="0" wrap="square" tIns="0">
              <a:spAutoFit/>
            </a:bodyPr>
            <a:lstStyle/>
            <a:p>
              <a:pPr indent="0" lvl="0" marL="0" marR="0" rtl="0" algn="ctr">
                <a:lnSpc>
                  <a:spcPct val="150000"/>
                </a:lnSpc>
                <a:spcBef>
                  <a:spcPts val="0"/>
                </a:spcBef>
                <a:spcAft>
                  <a:spcPts val="0"/>
                </a:spcAft>
                <a:buNone/>
              </a:pPr>
              <a:r>
                <a:rPr lang="en-US" sz="1200">
                  <a:solidFill>
                    <a:schemeClr val="dk1"/>
                  </a:solidFill>
                  <a:latin typeface="Arial"/>
                  <a:ea typeface="Arial"/>
                  <a:cs typeface="Arial"/>
                  <a:sym typeface="Arial"/>
                </a:rPr>
                <a:t>Marketing</a:t>
              </a:r>
              <a:endParaRPr sz="1200">
                <a:solidFill>
                  <a:schemeClr val="dk1"/>
                </a:solidFill>
                <a:latin typeface="Arial"/>
                <a:ea typeface="Arial"/>
                <a:cs typeface="Arial"/>
                <a:sym typeface="Arial"/>
              </a:endParaRPr>
            </a:p>
          </p:txBody>
        </p:sp>
        <p:sp>
          <p:nvSpPr>
            <p:cNvPr id="616" name="Google Shape;616;p11"/>
            <p:cNvSpPr txBox="1"/>
            <p:nvPr/>
          </p:nvSpPr>
          <p:spPr>
            <a:xfrm>
              <a:off x="1076874" y="3235760"/>
              <a:ext cx="589734" cy="222091"/>
            </a:xfrm>
            <a:prstGeom prst="rect">
              <a:avLst/>
            </a:prstGeom>
            <a:noFill/>
            <a:ln>
              <a:noFill/>
            </a:ln>
          </p:spPr>
          <p:txBody>
            <a:bodyPr anchorCtr="0" anchor="ctr" bIns="0" lIns="0" spcFirstLastPara="1" rIns="0" wrap="square" tIns="0">
              <a:spAutoFit/>
            </a:bodyPr>
            <a:lstStyle/>
            <a:p>
              <a:pPr indent="0" lvl="0" marL="0" marR="0" rtl="0" algn="ctr">
                <a:lnSpc>
                  <a:spcPct val="150000"/>
                </a:lnSpc>
                <a:spcBef>
                  <a:spcPts val="0"/>
                </a:spcBef>
                <a:spcAft>
                  <a:spcPts val="0"/>
                </a:spcAft>
                <a:buNone/>
              </a:pPr>
              <a:r>
                <a:rPr lang="en-US" sz="1200">
                  <a:solidFill>
                    <a:schemeClr val="dk1"/>
                  </a:solidFill>
                  <a:latin typeface="Arial"/>
                  <a:ea typeface="Arial"/>
                  <a:cs typeface="Arial"/>
                  <a:sym typeface="Arial"/>
                </a:rPr>
                <a:t>Sales</a:t>
              </a:r>
              <a:endParaRPr/>
            </a:p>
          </p:txBody>
        </p:sp>
      </p:grpSp>
      <p:grpSp>
        <p:nvGrpSpPr>
          <p:cNvPr id="617" name="Google Shape;617;p11"/>
          <p:cNvGrpSpPr/>
          <p:nvPr/>
        </p:nvGrpSpPr>
        <p:grpSpPr>
          <a:xfrm>
            <a:off x="3798355" y="2613662"/>
            <a:ext cx="1717338" cy="1727760"/>
            <a:chOff x="3798355" y="2613662"/>
            <a:chExt cx="1717338" cy="1727760"/>
          </a:xfrm>
        </p:grpSpPr>
        <p:grpSp>
          <p:nvGrpSpPr>
            <p:cNvPr id="618" name="Google Shape;618;p11"/>
            <p:cNvGrpSpPr/>
            <p:nvPr/>
          </p:nvGrpSpPr>
          <p:grpSpPr>
            <a:xfrm>
              <a:off x="3798355" y="2613662"/>
              <a:ext cx="1717338" cy="1727760"/>
              <a:chOff x="3798355" y="2613662"/>
              <a:chExt cx="1717338" cy="1727760"/>
            </a:xfrm>
          </p:grpSpPr>
          <p:grpSp>
            <p:nvGrpSpPr>
              <p:cNvPr id="619" name="Google Shape;619;p11"/>
              <p:cNvGrpSpPr/>
              <p:nvPr/>
            </p:nvGrpSpPr>
            <p:grpSpPr>
              <a:xfrm>
                <a:off x="4017203" y="2842932"/>
                <a:ext cx="1279642" cy="1279642"/>
                <a:chOff x="4017203" y="2842932"/>
                <a:chExt cx="1279642" cy="1279642"/>
              </a:xfrm>
            </p:grpSpPr>
            <p:sp>
              <p:nvSpPr>
                <p:cNvPr id="620" name="Google Shape;620;p11"/>
                <p:cNvSpPr/>
                <p:nvPr/>
              </p:nvSpPr>
              <p:spPr>
                <a:xfrm rot="-2700000">
                  <a:off x="4526711" y="3352434"/>
                  <a:ext cx="260638" cy="260638"/>
                </a:xfrm>
                <a:custGeom>
                  <a:rect b="b" l="l" r="r" t="t"/>
                  <a:pathLst>
                    <a:path extrusionOk="0" h="260638" w="260638">
                      <a:moveTo>
                        <a:pt x="260638" y="130319"/>
                      </a:moveTo>
                      <a:cubicBezTo>
                        <a:pt x="260638" y="202292"/>
                        <a:pt x="202292" y="260638"/>
                        <a:pt x="130319" y="260638"/>
                      </a:cubicBezTo>
                      <a:cubicBezTo>
                        <a:pt x="58346" y="260638"/>
                        <a:pt x="0" y="202292"/>
                        <a:pt x="0" y="130319"/>
                      </a:cubicBezTo>
                      <a:cubicBezTo>
                        <a:pt x="0" y="58346"/>
                        <a:pt x="58346" y="0"/>
                        <a:pt x="130319" y="0"/>
                      </a:cubicBezTo>
                      <a:cubicBezTo>
                        <a:pt x="202292" y="0"/>
                        <a:pt x="260638" y="58346"/>
                        <a:pt x="260638" y="130319"/>
                      </a:cubicBezTo>
                      <a:close/>
                    </a:path>
                  </a:pathLst>
                </a:custGeom>
                <a:solidFill>
                  <a:schemeClr val="lt1"/>
                </a:solidFill>
                <a:ln cap="rnd" cmpd="sng" w="17775">
                  <a:solidFill>
                    <a:schemeClr val="dk1"/>
                  </a:solidFill>
                  <a:prstDash val="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21" name="Google Shape;621;p11"/>
                <p:cNvSpPr/>
                <p:nvPr/>
              </p:nvSpPr>
              <p:spPr>
                <a:xfrm rot="-2700000">
                  <a:off x="4356796" y="3182519"/>
                  <a:ext cx="600468" cy="600468"/>
                </a:xfrm>
                <a:custGeom>
                  <a:rect b="b" l="l" r="r" t="t"/>
                  <a:pathLst>
                    <a:path extrusionOk="0" h="600468" w="600468">
                      <a:moveTo>
                        <a:pt x="600469" y="300235"/>
                      </a:moveTo>
                      <a:cubicBezTo>
                        <a:pt x="600469" y="466049"/>
                        <a:pt x="466049" y="600469"/>
                        <a:pt x="300235" y="600469"/>
                      </a:cubicBezTo>
                      <a:cubicBezTo>
                        <a:pt x="134420" y="600469"/>
                        <a:pt x="0" y="466049"/>
                        <a:pt x="0" y="300235"/>
                      </a:cubicBezTo>
                      <a:cubicBezTo>
                        <a:pt x="0" y="134420"/>
                        <a:pt x="134420" y="0"/>
                        <a:pt x="300235" y="0"/>
                      </a:cubicBezTo>
                      <a:cubicBezTo>
                        <a:pt x="466049" y="0"/>
                        <a:pt x="600469" y="134420"/>
                        <a:pt x="600469" y="300235"/>
                      </a:cubicBezTo>
                      <a:close/>
                    </a:path>
                  </a:pathLst>
                </a:custGeom>
                <a:solidFill>
                  <a:srgbClr val="D5E1EC"/>
                </a:solidFill>
                <a:ln cap="rnd" cmpd="sng" w="1777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622" name="Google Shape;622;p11"/>
                <p:cNvGrpSpPr/>
                <p:nvPr/>
              </p:nvGrpSpPr>
              <p:grpSpPr>
                <a:xfrm>
                  <a:off x="4657025" y="2842932"/>
                  <a:ext cx="1874" cy="1279642"/>
                  <a:chOff x="4657025" y="2842932"/>
                  <a:chExt cx="1874" cy="1279642"/>
                </a:xfrm>
              </p:grpSpPr>
              <p:sp>
                <p:nvSpPr>
                  <p:cNvPr id="623" name="Google Shape;623;p11"/>
                  <p:cNvSpPr/>
                  <p:nvPr/>
                </p:nvSpPr>
                <p:spPr>
                  <a:xfrm>
                    <a:off x="4657025" y="2842932"/>
                    <a:ext cx="1874" cy="339586"/>
                  </a:xfrm>
                  <a:custGeom>
                    <a:rect b="b" l="l" r="r" t="t"/>
                    <a:pathLst>
                      <a:path extrusionOk="0" h="339586" w="1874">
                        <a:moveTo>
                          <a:pt x="0" y="339587"/>
                        </a:moveTo>
                        <a:lnTo>
                          <a:pt x="0" y="0"/>
                        </a:lnTo>
                      </a:path>
                    </a:pathLst>
                  </a:custGeom>
                  <a:noFill/>
                  <a:ln cap="rnd" cmpd="sng" w="17775">
                    <a:solidFill>
                      <a:schemeClr val="dk1"/>
                    </a:solidFill>
                    <a:prstDash val="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24" name="Google Shape;624;p11"/>
                  <p:cNvSpPr/>
                  <p:nvPr/>
                </p:nvSpPr>
                <p:spPr>
                  <a:xfrm>
                    <a:off x="4657025" y="3782988"/>
                    <a:ext cx="1874" cy="339586"/>
                  </a:xfrm>
                  <a:custGeom>
                    <a:rect b="b" l="l" r="r" t="t"/>
                    <a:pathLst>
                      <a:path extrusionOk="0" h="339586" w="1874">
                        <a:moveTo>
                          <a:pt x="0" y="339587"/>
                        </a:moveTo>
                        <a:lnTo>
                          <a:pt x="0" y="0"/>
                        </a:lnTo>
                      </a:path>
                    </a:pathLst>
                  </a:custGeom>
                  <a:noFill/>
                  <a:ln cap="rnd" cmpd="sng" w="17775">
                    <a:solidFill>
                      <a:schemeClr val="dk1"/>
                    </a:solidFill>
                    <a:prstDash val="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625" name="Google Shape;625;p11"/>
                <p:cNvGrpSpPr/>
                <p:nvPr/>
              </p:nvGrpSpPr>
              <p:grpSpPr>
                <a:xfrm>
                  <a:off x="4204611" y="3030340"/>
                  <a:ext cx="904827" cy="904827"/>
                  <a:chOff x="4204611" y="3030340"/>
                  <a:chExt cx="904827" cy="904827"/>
                </a:xfrm>
              </p:grpSpPr>
              <p:sp>
                <p:nvSpPr>
                  <p:cNvPr id="626" name="Google Shape;626;p11"/>
                  <p:cNvSpPr/>
                  <p:nvPr/>
                </p:nvSpPr>
                <p:spPr>
                  <a:xfrm>
                    <a:off x="4204611" y="3030340"/>
                    <a:ext cx="240108" cy="240108"/>
                  </a:xfrm>
                  <a:custGeom>
                    <a:rect b="b" l="l" r="r" t="t"/>
                    <a:pathLst>
                      <a:path extrusionOk="0" h="240108" w="240108">
                        <a:moveTo>
                          <a:pt x="240109" y="240109"/>
                        </a:moveTo>
                        <a:lnTo>
                          <a:pt x="0" y="0"/>
                        </a:lnTo>
                      </a:path>
                    </a:pathLst>
                  </a:custGeom>
                  <a:noFill/>
                  <a:ln cap="rnd" cmpd="sng" w="17775">
                    <a:solidFill>
                      <a:schemeClr val="dk1"/>
                    </a:solidFill>
                    <a:prstDash val="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27" name="Google Shape;627;p11"/>
                  <p:cNvSpPr/>
                  <p:nvPr/>
                </p:nvSpPr>
                <p:spPr>
                  <a:xfrm>
                    <a:off x="4869330" y="3695059"/>
                    <a:ext cx="240108" cy="240108"/>
                  </a:xfrm>
                  <a:custGeom>
                    <a:rect b="b" l="l" r="r" t="t"/>
                    <a:pathLst>
                      <a:path extrusionOk="0" h="240108" w="240108">
                        <a:moveTo>
                          <a:pt x="240109" y="240109"/>
                        </a:moveTo>
                        <a:lnTo>
                          <a:pt x="0" y="0"/>
                        </a:lnTo>
                      </a:path>
                    </a:pathLst>
                  </a:custGeom>
                  <a:noFill/>
                  <a:ln cap="rnd" cmpd="sng" w="17775">
                    <a:solidFill>
                      <a:schemeClr val="dk1"/>
                    </a:solidFill>
                    <a:prstDash val="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628" name="Google Shape;628;p11"/>
                <p:cNvGrpSpPr/>
                <p:nvPr/>
              </p:nvGrpSpPr>
              <p:grpSpPr>
                <a:xfrm>
                  <a:off x="4017203" y="3482754"/>
                  <a:ext cx="1279642" cy="1874"/>
                  <a:chOff x="4017203" y="3482754"/>
                  <a:chExt cx="1279642" cy="1874"/>
                </a:xfrm>
              </p:grpSpPr>
              <p:sp>
                <p:nvSpPr>
                  <p:cNvPr id="629" name="Google Shape;629;p11"/>
                  <p:cNvSpPr/>
                  <p:nvPr/>
                </p:nvSpPr>
                <p:spPr>
                  <a:xfrm>
                    <a:off x="4017203" y="3482754"/>
                    <a:ext cx="339586" cy="1874"/>
                  </a:xfrm>
                  <a:custGeom>
                    <a:rect b="b" l="l" r="r" t="t"/>
                    <a:pathLst>
                      <a:path extrusionOk="0" h="1874" w="339586">
                        <a:moveTo>
                          <a:pt x="339587" y="0"/>
                        </a:moveTo>
                        <a:lnTo>
                          <a:pt x="0" y="0"/>
                        </a:lnTo>
                      </a:path>
                    </a:pathLst>
                  </a:custGeom>
                  <a:noFill/>
                  <a:ln cap="rnd" cmpd="sng" w="17775">
                    <a:solidFill>
                      <a:schemeClr val="dk1"/>
                    </a:solidFill>
                    <a:prstDash val="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0" name="Google Shape;630;p11"/>
                  <p:cNvSpPr/>
                  <p:nvPr/>
                </p:nvSpPr>
                <p:spPr>
                  <a:xfrm>
                    <a:off x="4957259" y="3482754"/>
                    <a:ext cx="339586" cy="1874"/>
                  </a:xfrm>
                  <a:custGeom>
                    <a:rect b="b" l="l" r="r" t="t"/>
                    <a:pathLst>
                      <a:path extrusionOk="0" h="1874" w="339586">
                        <a:moveTo>
                          <a:pt x="339587" y="0"/>
                        </a:moveTo>
                        <a:lnTo>
                          <a:pt x="0" y="0"/>
                        </a:lnTo>
                      </a:path>
                    </a:pathLst>
                  </a:custGeom>
                  <a:noFill/>
                  <a:ln cap="rnd" cmpd="sng" w="17775">
                    <a:solidFill>
                      <a:schemeClr val="dk1"/>
                    </a:solidFill>
                    <a:prstDash val="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631" name="Google Shape;631;p11"/>
                <p:cNvGrpSpPr/>
                <p:nvPr/>
              </p:nvGrpSpPr>
              <p:grpSpPr>
                <a:xfrm>
                  <a:off x="4204611" y="3030340"/>
                  <a:ext cx="904827" cy="904827"/>
                  <a:chOff x="4204611" y="3030340"/>
                  <a:chExt cx="904827" cy="904827"/>
                </a:xfrm>
              </p:grpSpPr>
              <p:sp>
                <p:nvSpPr>
                  <p:cNvPr id="632" name="Google Shape;632;p11"/>
                  <p:cNvSpPr/>
                  <p:nvPr/>
                </p:nvSpPr>
                <p:spPr>
                  <a:xfrm>
                    <a:off x="4204611" y="3695059"/>
                    <a:ext cx="240108" cy="240108"/>
                  </a:xfrm>
                  <a:custGeom>
                    <a:rect b="b" l="l" r="r" t="t"/>
                    <a:pathLst>
                      <a:path extrusionOk="0" h="240108" w="240108">
                        <a:moveTo>
                          <a:pt x="240109" y="0"/>
                        </a:moveTo>
                        <a:lnTo>
                          <a:pt x="0" y="240109"/>
                        </a:lnTo>
                      </a:path>
                    </a:pathLst>
                  </a:custGeom>
                  <a:noFill/>
                  <a:ln cap="rnd" cmpd="sng" w="17775">
                    <a:solidFill>
                      <a:schemeClr val="dk1"/>
                    </a:solidFill>
                    <a:prstDash val="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3" name="Google Shape;633;p11"/>
                  <p:cNvSpPr/>
                  <p:nvPr/>
                </p:nvSpPr>
                <p:spPr>
                  <a:xfrm>
                    <a:off x="4869330" y="3030340"/>
                    <a:ext cx="240108" cy="240108"/>
                  </a:xfrm>
                  <a:custGeom>
                    <a:rect b="b" l="l" r="r" t="t"/>
                    <a:pathLst>
                      <a:path extrusionOk="0" h="240108" w="240108">
                        <a:moveTo>
                          <a:pt x="240109" y="0"/>
                        </a:moveTo>
                        <a:lnTo>
                          <a:pt x="0" y="240109"/>
                        </a:lnTo>
                      </a:path>
                    </a:pathLst>
                  </a:custGeom>
                  <a:noFill/>
                  <a:ln cap="rnd" cmpd="sng" w="17775">
                    <a:solidFill>
                      <a:schemeClr val="dk1"/>
                    </a:solidFill>
                    <a:prstDash val="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nvGrpSpPr>
              <p:cNvPr id="634" name="Google Shape;634;p11"/>
              <p:cNvGrpSpPr/>
              <p:nvPr/>
            </p:nvGrpSpPr>
            <p:grpSpPr>
              <a:xfrm>
                <a:off x="4576234" y="2613662"/>
                <a:ext cx="161582" cy="1727760"/>
                <a:chOff x="4576234" y="2613662"/>
                <a:chExt cx="161582" cy="1727760"/>
              </a:xfrm>
            </p:grpSpPr>
            <p:sp>
              <p:nvSpPr>
                <p:cNvPr id="635" name="Google Shape;635;p11"/>
                <p:cNvSpPr/>
                <p:nvPr/>
              </p:nvSpPr>
              <p:spPr>
                <a:xfrm rot="-553201">
                  <a:off x="4586607" y="2624035"/>
                  <a:ext cx="140836" cy="140836"/>
                </a:xfrm>
                <a:custGeom>
                  <a:rect b="b" l="l" r="r" t="t"/>
                  <a:pathLst>
                    <a:path extrusionOk="0" h="140836" w="140836">
                      <a:moveTo>
                        <a:pt x="140837" y="70418"/>
                      </a:moveTo>
                      <a:cubicBezTo>
                        <a:pt x="140837" y="109309"/>
                        <a:pt x="109309" y="140837"/>
                        <a:pt x="70418" y="140837"/>
                      </a:cubicBezTo>
                      <a:cubicBezTo>
                        <a:pt x="31527" y="140837"/>
                        <a:pt x="0" y="109309"/>
                        <a:pt x="0" y="70418"/>
                      </a:cubicBezTo>
                      <a:cubicBezTo>
                        <a:pt x="0" y="31527"/>
                        <a:pt x="31527" y="0"/>
                        <a:pt x="70418" y="0"/>
                      </a:cubicBezTo>
                      <a:cubicBezTo>
                        <a:pt x="109309" y="0"/>
                        <a:pt x="140837" y="31527"/>
                        <a:pt x="140837" y="70418"/>
                      </a:cubicBezTo>
                      <a:close/>
                    </a:path>
                  </a:pathLst>
                </a:custGeom>
                <a:solidFill>
                  <a:schemeClr val="lt1"/>
                </a:solidFill>
                <a:ln cap="rnd" cmpd="sng" w="17775">
                  <a:solidFill>
                    <a:schemeClr val="dk1"/>
                  </a:solidFill>
                  <a:prstDash val="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6" name="Google Shape;636;p11"/>
                <p:cNvSpPr/>
                <p:nvPr/>
              </p:nvSpPr>
              <p:spPr>
                <a:xfrm>
                  <a:off x="4586606" y="4200586"/>
                  <a:ext cx="140836" cy="140836"/>
                </a:xfrm>
                <a:custGeom>
                  <a:rect b="b" l="l" r="r" t="t"/>
                  <a:pathLst>
                    <a:path extrusionOk="0" h="140836" w="140836">
                      <a:moveTo>
                        <a:pt x="140837" y="70418"/>
                      </a:moveTo>
                      <a:cubicBezTo>
                        <a:pt x="140837" y="109309"/>
                        <a:pt x="109309" y="140837"/>
                        <a:pt x="70418" y="140837"/>
                      </a:cubicBezTo>
                      <a:cubicBezTo>
                        <a:pt x="31527" y="140837"/>
                        <a:pt x="0" y="109309"/>
                        <a:pt x="0" y="70418"/>
                      </a:cubicBezTo>
                      <a:cubicBezTo>
                        <a:pt x="0" y="31527"/>
                        <a:pt x="31527" y="0"/>
                        <a:pt x="70418" y="0"/>
                      </a:cubicBezTo>
                      <a:cubicBezTo>
                        <a:pt x="109309" y="0"/>
                        <a:pt x="140837" y="31527"/>
                        <a:pt x="140837" y="70418"/>
                      </a:cubicBezTo>
                      <a:close/>
                    </a:path>
                  </a:pathLst>
                </a:custGeom>
                <a:solidFill>
                  <a:schemeClr val="lt1"/>
                </a:solidFill>
                <a:ln cap="rnd" cmpd="sng" w="17775">
                  <a:solidFill>
                    <a:schemeClr val="dk1"/>
                  </a:solidFill>
                  <a:prstDash val="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637" name="Google Shape;637;p11"/>
              <p:cNvGrpSpPr/>
              <p:nvPr/>
            </p:nvGrpSpPr>
            <p:grpSpPr>
              <a:xfrm>
                <a:off x="4029221" y="2854950"/>
                <a:ext cx="1255606" cy="1255606"/>
                <a:chOff x="4029221" y="2854950"/>
                <a:chExt cx="1255606" cy="1255606"/>
              </a:xfrm>
            </p:grpSpPr>
            <p:sp>
              <p:nvSpPr>
                <p:cNvPr id="638" name="Google Shape;638;p11"/>
                <p:cNvSpPr/>
                <p:nvPr/>
              </p:nvSpPr>
              <p:spPr>
                <a:xfrm>
                  <a:off x="4029221" y="2854950"/>
                  <a:ext cx="140836" cy="140836"/>
                </a:xfrm>
                <a:custGeom>
                  <a:rect b="b" l="l" r="r" t="t"/>
                  <a:pathLst>
                    <a:path extrusionOk="0" h="140836" w="140836">
                      <a:moveTo>
                        <a:pt x="140837" y="70418"/>
                      </a:moveTo>
                      <a:cubicBezTo>
                        <a:pt x="140837" y="109309"/>
                        <a:pt x="109309" y="140837"/>
                        <a:pt x="70418" y="140837"/>
                      </a:cubicBezTo>
                      <a:cubicBezTo>
                        <a:pt x="31527" y="140837"/>
                        <a:pt x="0" y="109309"/>
                        <a:pt x="0" y="70418"/>
                      </a:cubicBezTo>
                      <a:cubicBezTo>
                        <a:pt x="0" y="31527"/>
                        <a:pt x="31527" y="0"/>
                        <a:pt x="70418" y="0"/>
                      </a:cubicBezTo>
                      <a:cubicBezTo>
                        <a:pt x="109309" y="0"/>
                        <a:pt x="140837" y="31527"/>
                        <a:pt x="140837" y="70418"/>
                      </a:cubicBezTo>
                      <a:close/>
                    </a:path>
                  </a:pathLst>
                </a:custGeom>
                <a:solidFill>
                  <a:schemeClr val="lt1"/>
                </a:solidFill>
                <a:ln cap="rnd" cmpd="sng" w="17775">
                  <a:solidFill>
                    <a:schemeClr val="dk1"/>
                  </a:solidFill>
                  <a:prstDash val="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9" name="Google Shape;639;p11"/>
                <p:cNvSpPr/>
                <p:nvPr/>
              </p:nvSpPr>
              <p:spPr>
                <a:xfrm>
                  <a:off x="5143991" y="3969720"/>
                  <a:ext cx="140836" cy="140836"/>
                </a:xfrm>
                <a:custGeom>
                  <a:rect b="b" l="l" r="r" t="t"/>
                  <a:pathLst>
                    <a:path extrusionOk="0" h="140836" w="140836">
                      <a:moveTo>
                        <a:pt x="140837" y="70418"/>
                      </a:moveTo>
                      <a:cubicBezTo>
                        <a:pt x="140837" y="109309"/>
                        <a:pt x="109309" y="140837"/>
                        <a:pt x="70418" y="140837"/>
                      </a:cubicBezTo>
                      <a:cubicBezTo>
                        <a:pt x="31527" y="140837"/>
                        <a:pt x="0" y="109309"/>
                        <a:pt x="0" y="70418"/>
                      </a:cubicBezTo>
                      <a:cubicBezTo>
                        <a:pt x="0" y="31527"/>
                        <a:pt x="31527" y="0"/>
                        <a:pt x="70418" y="0"/>
                      </a:cubicBezTo>
                      <a:cubicBezTo>
                        <a:pt x="109309" y="0"/>
                        <a:pt x="140837" y="31527"/>
                        <a:pt x="140837" y="70418"/>
                      </a:cubicBezTo>
                      <a:close/>
                    </a:path>
                  </a:pathLst>
                </a:custGeom>
                <a:solidFill>
                  <a:schemeClr val="lt1"/>
                </a:solidFill>
                <a:ln cap="rnd" cmpd="sng" w="17775">
                  <a:solidFill>
                    <a:schemeClr val="dk1"/>
                  </a:solidFill>
                  <a:prstDash val="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640" name="Google Shape;640;p11"/>
              <p:cNvGrpSpPr/>
              <p:nvPr/>
            </p:nvGrpSpPr>
            <p:grpSpPr>
              <a:xfrm>
                <a:off x="3798355" y="3412335"/>
                <a:ext cx="1717338" cy="140836"/>
                <a:chOff x="3798355" y="3412335"/>
                <a:chExt cx="1717338" cy="140836"/>
              </a:xfrm>
            </p:grpSpPr>
            <p:sp>
              <p:nvSpPr>
                <p:cNvPr id="641" name="Google Shape;641;p11"/>
                <p:cNvSpPr/>
                <p:nvPr/>
              </p:nvSpPr>
              <p:spPr>
                <a:xfrm>
                  <a:off x="3798355" y="3412335"/>
                  <a:ext cx="140836" cy="140836"/>
                </a:xfrm>
                <a:custGeom>
                  <a:rect b="b" l="l" r="r" t="t"/>
                  <a:pathLst>
                    <a:path extrusionOk="0" h="140836" w="140836">
                      <a:moveTo>
                        <a:pt x="140837" y="70418"/>
                      </a:moveTo>
                      <a:cubicBezTo>
                        <a:pt x="140837" y="109309"/>
                        <a:pt x="109309" y="140837"/>
                        <a:pt x="70418" y="140837"/>
                      </a:cubicBezTo>
                      <a:cubicBezTo>
                        <a:pt x="31527" y="140837"/>
                        <a:pt x="0" y="109309"/>
                        <a:pt x="0" y="70418"/>
                      </a:cubicBezTo>
                      <a:cubicBezTo>
                        <a:pt x="0" y="31527"/>
                        <a:pt x="31527" y="0"/>
                        <a:pt x="70418" y="0"/>
                      </a:cubicBezTo>
                      <a:cubicBezTo>
                        <a:pt x="109309" y="0"/>
                        <a:pt x="140837" y="31527"/>
                        <a:pt x="140837" y="70418"/>
                      </a:cubicBezTo>
                      <a:close/>
                    </a:path>
                  </a:pathLst>
                </a:custGeom>
                <a:solidFill>
                  <a:schemeClr val="lt1"/>
                </a:solidFill>
                <a:ln cap="rnd" cmpd="sng" w="17775">
                  <a:solidFill>
                    <a:schemeClr val="dk1"/>
                  </a:solidFill>
                  <a:prstDash val="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2" name="Google Shape;642;p11"/>
                <p:cNvSpPr/>
                <p:nvPr/>
              </p:nvSpPr>
              <p:spPr>
                <a:xfrm>
                  <a:off x="5374857" y="3412335"/>
                  <a:ext cx="140836" cy="140836"/>
                </a:xfrm>
                <a:custGeom>
                  <a:rect b="b" l="l" r="r" t="t"/>
                  <a:pathLst>
                    <a:path extrusionOk="0" h="140836" w="140836">
                      <a:moveTo>
                        <a:pt x="140837" y="70418"/>
                      </a:moveTo>
                      <a:cubicBezTo>
                        <a:pt x="140837" y="109309"/>
                        <a:pt x="109309" y="140837"/>
                        <a:pt x="70418" y="140837"/>
                      </a:cubicBezTo>
                      <a:cubicBezTo>
                        <a:pt x="31527" y="140837"/>
                        <a:pt x="0" y="109309"/>
                        <a:pt x="0" y="70418"/>
                      </a:cubicBezTo>
                      <a:cubicBezTo>
                        <a:pt x="0" y="31527"/>
                        <a:pt x="31527" y="0"/>
                        <a:pt x="70418" y="0"/>
                      </a:cubicBezTo>
                      <a:cubicBezTo>
                        <a:pt x="109309" y="0"/>
                        <a:pt x="140837" y="31527"/>
                        <a:pt x="140837" y="70418"/>
                      </a:cubicBezTo>
                      <a:close/>
                    </a:path>
                  </a:pathLst>
                </a:custGeom>
                <a:solidFill>
                  <a:schemeClr val="lt1"/>
                </a:solidFill>
                <a:ln cap="rnd" cmpd="sng" w="17775">
                  <a:solidFill>
                    <a:schemeClr val="dk1"/>
                  </a:solidFill>
                  <a:prstDash val="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643" name="Google Shape;643;p11"/>
              <p:cNvGrpSpPr/>
              <p:nvPr/>
            </p:nvGrpSpPr>
            <p:grpSpPr>
              <a:xfrm>
                <a:off x="4029221" y="2854950"/>
                <a:ext cx="1255606" cy="1255606"/>
                <a:chOff x="4029221" y="2854950"/>
                <a:chExt cx="1255606" cy="1255606"/>
              </a:xfrm>
            </p:grpSpPr>
            <p:sp>
              <p:nvSpPr>
                <p:cNvPr id="644" name="Google Shape;644;p11"/>
                <p:cNvSpPr/>
                <p:nvPr/>
              </p:nvSpPr>
              <p:spPr>
                <a:xfrm>
                  <a:off x="4029221" y="3969720"/>
                  <a:ext cx="140836" cy="140836"/>
                </a:xfrm>
                <a:custGeom>
                  <a:rect b="b" l="l" r="r" t="t"/>
                  <a:pathLst>
                    <a:path extrusionOk="0" h="140836" w="140836">
                      <a:moveTo>
                        <a:pt x="140837" y="70418"/>
                      </a:moveTo>
                      <a:cubicBezTo>
                        <a:pt x="140837" y="109309"/>
                        <a:pt x="109309" y="140837"/>
                        <a:pt x="70418" y="140837"/>
                      </a:cubicBezTo>
                      <a:cubicBezTo>
                        <a:pt x="31527" y="140837"/>
                        <a:pt x="0" y="109309"/>
                        <a:pt x="0" y="70418"/>
                      </a:cubicBezTo>
                      <a:cubicBezTo>
                        <a:pt x="0" y="31527"/>
                        <a:pt x="31527" y="0"/>
                        <a:pt x="70418" y="0"/>
                      </a:cubicBezTo>
                      <a:cubicBezTo>
                        <a:pt x="109309" y="0"/>
                        <a:pt x="140837" y="31527"/>
                        <a:pt x="140837" y="70418"/>
                      </a:cubicBezTo>
                      <a:close/>
                    </a:path>
                  </a:pathLst>
                </a:custGeom>
                <a:solidFill>
                  <a:schemeClr val="lt1"/>
                </a:solidFill>
                <a:ln cap="rnd" cmpd="sng" w="17775">
                  <a:solidFill>
                    <a:schemeClr val="dk1"/>
                  </a:solidFill>
                  <a:prstDash val="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5" name="Google Shape;645;p11"/>
                <p:cNvSpPr/>
                <p:nvPr/>
              </p:nvSpPr>
              <p:spPr>
                <a:xfrm>
                  <a:off x="5143991" y="2854950"/>
                  <a:ext cx="140836" cy="140836"/>
                </a:xfrm>
                <a:custGeom>
                  <a:rect b="b" l="l" r="r" t="t"/>
                  <a:pathLst>
                    <a:path extrusionOk="0" h="140836" w="140836">
                      <a:moveTo>
                        <a:pt x="140837" y="70418"/>
                      </a:moveTo>
                      <a:cubicBezTo>
                        <a:pt x="140837" y="109309"/>
                        <a:pt x="109309" y="140837"/>
                        <a:pt x="70418" y="140837"/>
                      </a:cubicBezTo>
                      <a:cubicBezTo>
                        <a:pt x="31527" y="140837"/>
                        <a:pt x="0" y="109309"/>
                        <a:pt x="0" y="70418"/>
                      </a:cubicBezTo>
                      <a:cubicBezTo>
                        <a:pt x="0" y="31527"/>
                        <a:pt x="31527" y="0"/>
                        <a:pt x="70418" y="0"/>
                      </a:cubicBezTo>
                      <a:cubicBezTo>
                        <a:pt x="109309" y="0"/>
                        <a:pt x="140837" y="31527"/>
                        <a:pt x="140837" y="70418"/>
                      </a:cubicBezTo>
                      <a:close/>
                    </a:path>
                  </a:pathLst>
                </a:custGeom>
                <a:solidFill>
                  <a:schemeClr val="lt1"/>
                </a:solidFill>
                <a:ln cap="rnd" cmpd="sng" w="17775">
                  <a:solidFill>
                    <a:schemeClr val="dk1"/>
                  </a:solidFill>
                  <a:prstDash val="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sp>
          <p:nvSpPr>
            <p:cNvPr id="646" name="Google Shape;646;p11"/>
            <p:cNvSpPr txBox="1"/>
            <p:nvPr/>
          </p:nvSpPr>
          <p:spPr>
            <a:xfrm>
              <a:off x="4364223" y="3322196"/>
              <a:ext cx="590008" cy="253916"/>
            </a:xfrm>
            <a:prstGeom prst="rect">
              <a:avLst/>
            </a:prstGeom>
            <a:noFill/>
            <a:ln>
              <a:noFill/>
            </a:ln>
          </p:spPr>
          <p:txBody>
            <a:bodyPr anchorCtr="0" anchor="ctr" bIns="0" lIns="0" spcFirstLastPara="1" rIns="0" wrap="square" tIns="0">
              <a:spAutoFit/>
            </a:bodyPr>
            <a:lstStyle/>
            <a:p>
              <a:pPr indent="0" lvl="0" marL="0" marR="0" rtl="0" algn="ctr">
                <a:lnSpc>
                  <a:spcPct val="150000"/>
                </a:lnSpc>
                <a:spcBef>
                  <a:spcPts val="0"/>
                </a:spcBef>
                <a:spcAft>
                  <a:spcPts val="0"/>
                </a:spcAft>
                <a:buNone/>
              </a:pPr>
              <a:r>
                <a:rPr lang="en-US" sz="1200">
                  <a:solidFill>
                    <a:schemeClr val="dk1"/>
                  </a:solidFill>
                  <a:latin typeface="Arial"/>
                  <a:ea typeface="Arial"/>
                  <a:cs typeface="Arial"/>
                  <a:sym typeface="Arial"/>
                </a:rPr>
                <a:t>GTM</a:t>
              </a:r>
              <a:endParaRPr sz="1200">
                <a:solidFill>
                  <a:schemeClr val="dk1"/>
                </a:solidFill>
                <a:latin typeface="Arial"/>
                <a:ea typeface="Arial"/>
                <a:cs typeface="Arial"/>
                <a:sym typeface="Arial"/>
              </a:endParaRPr>
            </a:p>
          </p:txBody>
        </p:sp>
      </p:grpSp>
      <p:sp>
        <p:nvSpPr>
          <p:cNvPr id="647" name="Google Shape;647;p11"/>
          <p:cNvSpPr txBox="1"/>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p>
            <a:pPr indent="0" lvl="0" marL="0" marR="0" rtl="0" algn="r">
              <a:lnSpc>
                <a:spcPct val="115000"/>
              </a:lnSpc>
              <a:spcBef>
                <a:spcPts val="0"/>
              </a:spcBef>
              <a:spcAft>
                <a:spcPts val="0"/>
              </a:spcAft>
              <a:buClr>
                <a:schemeClr val="lt1"/>
              </a:buClr>
              <a:buSzPts val="1600"/>
              <a:buFont typeface="Montserrat SemiBold"/>
              <a:buNone/>
            </a:pPr>
            <a:fld id="{00000000-1234-1234-1234-123412341234}" type="slidenum">
              <a:rPr b="1" i="0" lang="en-US" sz="900">
                <a:solidFill>
                  <a:schemeClr val="dk1"/>
                </a:solidFill>
                <a:latin typeface="Ultra"/>
                <a:ea typeface="Ultra"/>
                <a:cs typeface="Ultra"/>
                <a:sym typeface="Ultra"/>
              </a:rPr>
              <a:t>‹#›</a:t>
            </a:fld>
            <a:endParaRPr b="1" i="0" sz="900">
              <a:solidFill>
                <a:schemeClr val="dk1"/>
              </a:solidFill>
              <a:latin typeface="Ultra"/>
              <a:ea typeface="Ultra"/>
              <a:cs typeface="Ultra"/>
              <a:sym typeface="Ultr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12"/>
          <p:cNvSpPr txBox="1"/>
          <p:nvPr>
            <p:ph type="title"/>
          </p:nvPr>
        </p:nvSpPr>
        <p:spPr>
          <a:xfrm>
            <a:off x="502920" y="109728"/>
            <a:ext cx="10789920" cy="11430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Arial"/>
              <a:buNone/>
            </a:pPr>
            <a:r>
              <a:rPr lang="en-US"/>
              <a:t>6 Step Framework for ABM</a:t>
            </a:r>
            <a:endParaRPr/>
          </a:p>
        </p:txBody>
      </p:sp>
      <p:sp>
        <p:nvSpPr>
          <p:cNvPr id="653" name="Google Shape;653;p12"/>
          <p:cNvSpPr/>
          <p:nvPr/>
        </p:nvSpPr>
        <p:spPr>
          <a:xfrm>
            <a:off x="-26" y="-2532"/>
            <a:ext cx="12192025" cy="352616"/>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How to use this slide: </a:t>
            </a:r>
            <a:r>
              <a:rPr lang="en-US" sz="1000">
                <a:solidFill>
                  <a:schemeClr val="lt1"/>
                </a:solidFill>
                <a:latin typeface="Arial"/>
                <a:ea typeface="Arial"/>
                <a:cs typeface="Arial"/>
                <a:sym typeface="Arial"/>
              </a:rPr>
              <a:t>Introduce the 6 step ABM Framework </a:t>
            </a:r>
            <a:endParaRPr/>
          </a:p>
        </p:txBody>
      </p:sp>
      <p:sp>
        <p:nvSpPr>
          <p:cNvPr id="654" name="Google Shape;654;p12"/>
          <p:cNvSpPr/>
          <p:nvPr/>
        </p:nvSpPr>
        <p:spPr>
          <a:xfrm>
            <a:off x="683588" y="3632117"/>
            <a:ext cx="1639916" cy="8079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300">
                <a:solidFill>
                  <a:schemeClr val="dk1"/>
                </a:solidFill>
                <a:latin typeface="Ultra"/>
                <a:ea typeface="Ultra"/>
                <a:cs typeface="Ultra"/>
                <a:sym typeface="Ultra"/>
              </a:rPr>
              <a:t>Combine 1</a:t>
            </a:r>
            <a:r>
              <a:rPr baseline="30000" lang="en-US" sz="1300">
                <a:solidFill>
                  <a:schemeClr val="dk1"/>
                </a:solidFill>
                <a:latin typeface="Ultra"/>
                <a:ea typeface="Ultra"/>
                <a:cs typeface="Ultra"/>
                <a:sym typeface="Ultra"/>
              </a:rPr>
              <a:t>st</a:t>
            </a:r>
            <a:r>
              <a:rPr lang="en-US" sz="1300">
                <a:solidFill>
                  <a:schemeClr val="dk1"/>
                </a:solidFill>
                <a:latin typeface="Ultra"/>
                <a:ea typeface="Ultra"/>
                <a:cs typeface="Ultra"/>
                <a:sym typeface="Ultra"/>
              </a:rPr>
              <a:t> party and 3</a:t>
            </a:r>
            <a:r>
              <a:rPr baseline="30000" lang="en-US" sz="1300">
                <a:solidFill>
                  <a:schemeClr val="dk1"/>
                </a:solidFill>
                <a:latin typeface="Ultra"/>
                <a:ea typeface="Ultra"/>
                <a:cs typeface="Ultra"/>
                <a:sym typeface="Ultra"/>
              </a:rPr>
              <a:t>rd</a:t>
            </a:r>
            <a:r>
              <a:rPr lang="en-US" sz="1300">
                <a:solidFill>
                  <a:schemeClr val="dk1"/>
                </a:solidFill>
                <a:latin typeface="Ultra"/>
                <a:ea typeface="Ultra"/>
                <a:cs typeface="Ultra"/>
                <a:sym typeface="Ultra"/>
              </a:rPr>
              <a:t> party data for one view of an account and an account-based foundation.</a:t>
            </a:r>
            <a:endParaRPr/>
          </a:p>
          <a:p>
            <a:pPr indent="0" lvl="0" marL="0" marR="0" rtl="0" algn="l">
              <a:spcBef>
                <a:spcPts val="0"/>
              </a:spcBef>
              <a:spcAft>
                <a:spcPts val="0"/>
              </a:spcAft>
              <a:buNone/>
            </a:pPr>
            <a:r>
              <a:t/>
            </a:r>
            <a:endParaRPr sz="1300">
              <a:solidFill>
                <a:schemeClr val="dk1"/>
              </a:solidFill>
              <a:latin typeface="Ultra"/>
              <a:ea typeface="Ultra"/>
              <a:cs typeface="Ultra"/>
              <a:sym typeface="Ultra"/>
            </a:endParaRPr>
          </a:p>
        </p:txBody>
      </p:sp>
      <p:sp>
        <p:nvSpPr>
          <p:cNvPr id="655" name="Google Shape;655;p12"/>
          <p:cNvSpPr/>
          <p:nvPr/>
        </p:nvSpPr>
        <p:spPr>
          <a:xfrm>
            <a:off x="813257" y="2455912"/>
            <a:ext cx="1380578" cy="618586"/>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0">
            <a:noAutofit/>
          </a:bodyPr>
          <a:lstStyle/>
          <a:p>
            <a:pPr indent="0" lvl="0" marL="0" marR="0" rtl="0" algn="ctr">
              <a:lnSpc>
                <a:spcPct val="150000"/>
              </a:lnSpc>
              <a:spcBef>
                <a:spcPts val="0"/>
              </a:spcBef>
              <a:spcAft>
                <a:spcPts val="0"/>
              </a:spcAft>
              <a:buNone/>
            </a:pPr>
            <a:r>
              <a:rPr lang="en-US" sz="2000">
                <a:solidFill>
                  <a:schemeClr val="dk1"/>
                </a:solidFill>
                <a:latin typeface="Arial"/>
                <a:ea typeface="Arial"/>
                <a:cs typeface="Arial"/>
                <a:sym typeface="Arial"/>
              </a:rPr>
              <a:t>Build</a:t>
            </a:r>
            <a:endParaRPr sz="2000">
              <a:solidFill>
                <a:schemeClr val="dk1"/>
              </a:solidFill>
              <a:latin typeface="Arial"/>
              <a:ea typeface="Arial"/>
              <a:cs typeface="Arial"/>
              <a:sym typeface="Arial"/>
            </a:endParaRPr>
          </a:p>
        </p:txBody>
      </p:sp>
      <p:cxnSp>
        <p:nvCxnSpPr>
          <p:cNvPr id="656" name="Google Shape;656;p12"/>
          <p:cNvCxnSpPr/>
          <p:nvPr/>
        </p:nvCxnSpPr>
        <p:spPr>
          <a:xfrm>
            <a:off x="1503546" y="3074498"/>
            <a:ext cx="0" cy="457200"/>
          </a:xfrm>
          <a:prstGeom prst="straightConnector1">
            <a:avLst/>
          </a:prstGeom>
          <a:solidFill>
            <a:schemeClr val="lt1"/>
          </a:solidFill>
          <a:ln cap="flat" cmpd="sng" w="12700">
            <a:solidFill>
              <a:schemeClr val="dk1"/>
            </a:solidFill>
            <a:prstDash val="solid"/>
            <a:miter lim="800000"/>
            <a:headEnd len="sm" w="sm" type="none"/>
            <a:tailEnd len="sm" w="sm" type="none"/>
          </a:ln>
        </p:spPr>
      </p:cxnSp>
      <p:sp>
        <p:nvSpPr>
          <p:cNvPr id="657" name="Google Shape;657;p12"/>
          <p:cNvSpPr/>
          <p:nvPr/>
        </p:nvSpPr>
        <p:spPr>
          <a:xfrm>
            <a:off x="725153" y="1894883"/>
            <a:ext cx="1639916" cy="547994"/>
          </a:xfrm>
          <a:prstGeom prst="roundRect">
            <a:avLst>
              <a:gd fmla="val 16667" name="adj"/>
            </a:avLst>
          </a:prstGeom>
          <a:noFill/>
          <a:ln>
            <a:noFill/>
          </a:ln>
        </p:spPr>
        <p:txBody>
          <a:bodyPr anchorCtr="0" anchor="ctr" bIns="91425" lIns="91425" spcFirstLastPara="1" rIns="91425" wrap="square" tIns="0">
            <a:noAutofit/>
          </a:bodyPr>
          <a:lstStyle/>
          <a:p>
            <a:pPr indent="0" lvl="0" marL="0" marR="0" rtl="0" algn="l">
              <a:lnSpc>
                <a:spcPct val="150000"/>
              </a:lnSpc>
              <a:spcBef>
                <a:spcPts val="0"/>
              </a:spcBef>
              <a:spcAft>
                <a:spcPts val="0"/>
              </a:spcAft>
              <a:buNone/>
            </a:pPr>
            <a:r>
              <a:rPr lang="en-US" sz="1200">
                <a:solidFill>
                  <a:schemeClr val="lt2"/>
                </a:solidFill>
                <a:latin typeface="Arial"/>
                <a:ea typeface="Arial"/>
                <a:cs typeface="Arial"/>
                <a:sym typeface="Arial"/>
              </a:rPr>
              <a:t>01 STEP</a:t>
            </a:r>
            <a:endParaRPr sz="1200">
              <a:solidFill>
                <a:schemeClr val="lt2"/>
              </a:solidFill>
              <a:latin typeface="Arial"/>
              <a:ea typeface="Arial"/>
              <a:cs typeface="Arial"/>
              <a:sym typeface="Arial"/>
            </a:endParaRPr>
          </a:p>
        </p:txBody>
      </p:sp>
      <p:sp>
        <p:nvSpPr>
          <p:cNvPr id="658" name="Google Shape;658;p12"/>
          <p:cNvSpPr/>
          <p:nvPr/>
        </p:nvSpPr>
        <p:spPr>
          <a:xfrm>
            <a:off x="2546503" y="3632117"/>
            <a:ext cx="1639916" cy="8079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300">
                <a:solidFill>
                  <a:schemeClr val="dk1"/>
                </a:solidFill>
                <a:latin typeface="Ultra"/>
                <a:ea typeface="Ultra"/>
                <a:cs typeface="Ultra"/>
                <a:sym typeface="Ultra"/>
              </a:rPr>
              <a:t>Identify and prioritize target accounts with AI-driven models and intent data.</a:t>
            </a:r>
            <a:endParaRPr/>
          </a:p>
          <a:p>
            <a:pPr indent="0" lvl="0" marL="0" marR="0" rtl="0" algn="l">
              <a:spcBef>
                <a:spcPts val="0"/>
              </a:spcBef>
              <a:spcAft>
                <a:spcPts val="0"/>
              </a:spcAft>
              <a:buNone/>
            </a:pPr>
            <a:r>
              <a:t/>
            </a:r>
            <a:endParaRPr sz="1300">
              <a:solidFill>
                <a:schemeClr val="dk1"/>
              </a:solidFill>
              <a:latin typeface="Ultra"/>
              <a:ea typeface="Ultra"/>
              <a:cs typeface="Ultra"/>
              <a:sym typeface="Ultra"/>
            </a:endParaRPr>
          </a:p>
        </p:txBody>
      </p:sp>
      <p:sp>
        <p:nvSpPr>
          <p:cNvPr id="659" name="Google Shape;659;p12"/>
          <p:cNvSpPr/>
          <p:nvPr/>
        </p:nvSpPr>
        <p:spPr>
          <a:xfrm>
            <a:off x="2676172" y="2455912"/>
            <a:ext cx="1380578" cy="618586"/>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0">
            <a:noAutofit/>
          </a:bodyPr>
          <a:lstStyle/>
          <a:p>
            <a:pPr indent="0" lvl="0" marL="0" marR="0" rtl="0" algn="ctr">
              <a:lnSpc>
                <a:spcPct val="150000"/>
              </a:lnSpc>
              <a:spcBef>
                <a:spcPts val="0"/>
              </a:spcBef>
              <a:spcAft>
                <a:spcPts val="0"/>
              </a:spcAft>
              <a:buNone/>
            </a:pPr>
            <a:r>
              <a:rPr lang="en-US" sz="2000">
                <a:solidFill>
                  <a:schemeClr val="dk1"/>
                </a:solidFill>
                <a:latin typeface="Arial"/>
                <a:ea typeface="Arial"/>
                <a:cs typeface="Arial"/>
                <a:sym typeface="Arial"/>
              </a:rPr>
              <a:t>Find</a:t>
            </a:r>
            <a:endParaRPr sz="2000">
              <a:solidFill>
                <a:schemeClr val="dk1"/>
              </a:solidFill>
              <a:latin typeface="Arial"/>
              <a:ea typeface="Arial"/>
              <a:cs typeface="Arial"/>
              <a:sym typeface="Arial"/>
            </a:endParaRPr>
          </a:p>
        </p:txBody>
      </p:sp>
      <p:cxnSp>
        <p:nvCxnSpPr>
          <p:cNvPr id="660" name="Google Shape;660;p12"/>
          <p:cNvCxnSpPr/>
          <p:nvPr/>
        </p:nvCxnSpPr>
        <p:spPr>
          <a:xfrm>
            <a:off x="3366461" y="3074498"/>
            <a:ext cx="0" cy="457200"/>
          </a:xfrm>
          <a:prstGeom prst="straightConnector1">
            <a:avLst/>
          </a:prstGeom>
          <a:solidFill>
            <a:schemeClr val="lt1"/>
          </a:solidFill>
          <a:ln cap="flat" cmpd="sng" w="12700">
            <a:solidFill>
              <a:schemeClr val="dk1"/>
            </a:solidFill>
            <a:prstDash val="solid"/>
            <a:miter lim="800000"/>
            <a:headEnd len="sm" w="sm" type="none"/>
            <a:tailEnd len="sm" w="sm" type="none"/>
          </a:ln>
        </p:spPr>
      </p:cxnSp>
      <p:sp>
        <p:nvSpPr>
          <p:cNvPr id="661" name="Google Shape;661;p12"/>
          <p:cNvSpPr/>
          <p:nvPr/>
        </p:nvSpPr>
        <p:spPr>
          <a:xfrm>
            <a:off x="2588068" y="1894883"/>
            <a:ext cx="1639916" cy="547994"/>
          </a:xfrm>
          <a:prstGeom prst="roundRect">
            <a:avLst>
              <a:gd fmla="val 16667" name="adj"/>
            </a:avLst>
          </a:prstGeom>
          <a:noFill/>
          <a:ln>
            <a:noFill/>
          </a:ln>
        </p:spPr>
        <p:txBody>
          <a:bodyPr anchorCtr="0" anchor="ctr" bIns="91425" lIns="91425" spcFirstLastPara="1" rIns="91425" wrap="square" tIns="0">
            <a:noAutofit/>
          </a:bodyPr>
          <a:lstStyle/>
          <a:p>
            <a:pPr indent="0" lvl="0" marL="0" marR="0" rtl="0" algn="l">
              <a:lnSpc>
                <a:spcPct val="150000"/>
              </a:lnSpc>
              <a:spcBef>
                <a:spcPts val="0"/>
              </a:spcBef>
              <a:spcAft>
                <a:spcPts val="0"/>
              </a:spcAft>
              <a:buNone/>
            </a:pPr>
            <a:r>
              <a:rPr lang="en-US" sz="1200">
                <a:solidFill>
                  <a:schemeClr val="lt2"/>
                </a:solidFill>
                <a:latin typeface="Arial"/>
                <a:ea typeface="Arial"/>
                <a:cs typeface="Arial"/>
                <a:sym typeface="Arial"/>
              </a:rPr>
              <a:t>02 STEP</a:t>
            </a:r>
            <a:endParaRPr sz="1200">
              <a:solidFill>
                <a:schemeClr val="lt2"/>
              </a:solidFill>
              <a:latin typeface="Arial"/>
              <a:ea typeface="Arial"/>
              <a:cs typeface="Arial"/>
              <a:sym typeface="Arial"/>
            </a:endParaRPr>
          </a:p>
        </p:txBody>
      </p:sp>
      <p:sp>
        <p:nvSpPr>
          <p:cNvPr id="662" name="Google Shape;662;p12"/>
          <p:cNvSpPr/>
          <p:nvPr/>
        </p:nvSpPr>
        <p:spPr>
          <a:xfrm>
            <a:off x="4277408" y="3632117"/>
            <a:ext cx="1903936" cy="8079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300">
                <a:solidFill>
                  <a:schemeClr val="dk1"/>
                </a:solidFill>
                <a:latin typeface="Ultra"/>
                <a:ea typeface="Ultra"/>
                <a:cs typeface="Ultra"/>
                <a:sym typeface="Ultra"/>
              </a:rPr>
              <a:t>Personalize campaigns and outreach to target accounts and people across engagement channels like web, email, advertising </a:t>
            </a:r>
            <a:br>
              <a:rPr lang="en-US" sz="1300">
                <a:solidFill>
                  <a:schemeClr val="dk1"/>
                </a:solidFill>
                <a:latin typeface="Ultra"/>
                <a:ea typeface="Ultra"/>
                <a:cs typeface="Ultra"/>
                <a:sym typeface="Ultra"/>
              </a:rPr>
            </a:br>
            <a:r>
              <a:rPr lang="en-US" sz="1300">
                <a:solidFill>
                  <a:schemeClr val="dk1"/>
                </a:solidFill>
                <a:latin typeface="Ultra"/>
                <a:ea typeface="Ultra"/>
                <a:cs typeface="Ultra"/>
                <a:sym typeface="Ultra"/>
              </a:rPr>
              <a:t>and direct mail.</a:t>
            </a:r>
            <a:endParaRPr/>
          </a:p>
          <a:p>
            <a:pPr indent="0" lvl="0" marL="0" marR="0" rtl="0" algn="l">
              <a:spcBef>
                <a:spcPts val="0"/>
              </a:spcBef>
              <a:spcAft>
                <a:spcPts val="0"/>
              </a:spcAft>
              <a:buNone/>
            </a:pPr>
            <a:r>
              <a:t/>
            </a:r>
            <a:endParaRPr sz="1300">
              <a:solidFill>
                <a:schemeClr val="dk1"/>
              </a:solidFill>
              <a:latin typeface="Ultra"/>
              <a:ea typeface="Ultra"/>
              <a:cs typeface="Ultra"/>
              <a:sym typeface="Ultra"/>
            </a:endParaRPr>
          </a:p>
        </p:txBody>
      </p:sp>
      <p:sp>
        <p:nvSpPr>
          <p:cNvPr id="663" name="Google Shape;663;p12"/>
          <p:cNvSpPr/>
          <p:nvPr/>
        </p:nvSpPr>
        <p:spPr>
          <a:xfrm>
            <a:off x="4539087" y="2455912"/>
            <a:ext cx="1380578" cy="618586"/>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0">
            <a:noAutofit/>
          </a:bodyPr>
          <a:lstStyle/>
          <a:p>
            <a:pPr indent="0" lvl="0" marL="0" marR="0" rtl="0" algn="ctr">
              <a:lnSpc>
                <a:spcPct val="150000"/>
              </a:lnSpc>
              <a:spcBef>
                <a:spcPts val="0"/>
              </a:spcBef>
              <a:spcAft>
                <a:spcPts val="0"/>
              </a:spcAft>
              <a:buNone/>
            </a:pPr>
            <a:r>
              <a:rPr lang="en-US" sz="2000">
                <a:solidFill>
                  <a:schemeClr val="dk1"/>
                </a:solidFill>
                <a:latin typeface="Arial"/>
                <a:ea typeface="Arial"/>
                <a:cs typeface="Arial"/>
                <a:sym typeface="Arial"/>
              </a:rPr>
              <a:t>Engage</a:t>
            </a:r>
            <a:endParaRPr sz="2000">
              <a:solidFill>
                <a:schemeClr val="dk1"/>
              </a:solidFill>
              <a:latin typeface="Arial"/>
              <a:ea typeface="Arial"/>
              <a:cs typeface="Arial"/>
              <a:sym typeface="Arial"/>
            </a:endParaRPr>
          </a:p>
        </p:txBody>
      </p:sp>
      <p:cxnSp>
        <p:nvCxnSpPr>
          <p:cNvPr id="664" name="Google Shape;664;p12"/>
          <p:cNvCxnSpPr/>
          <p:nvPr/>
        </p:nvCxnSpPr>
        <p:spPr>
          <a:xfrm>
            <a:off x="5229376" y="3074498"/>
            <a:ext cx="0" cy="457200"/>
          </a:xfrm>
          <a:prstGeom prst="straightConnector1">
            <a:avLst/>
          </a:prstGeom>
          <a:solidFill>
            <a:schemeClr val="lt1"/>
          </a:solidFill>
          <a:ln cap="flat" cmpd="sng" w="12700">
            <a:solidFill>
              <a:schemeClr val="dk1"/>
            </a:solidFill>
            <a:prstDash val="solid"/>
            <a:miter lim="800000"/>
            <a:headEnd len="sm" w="sm" type="none"/>
            <a:tailEnd len="sm" w="sm" type="none"/>
          </a:ln>
        </p:spPr>
      </p:cxnSp>
      <p:sp>
        <p:nvSpPr>
          <p:cNvPr id="665" name="Google Shape;665;p12"/>
          <p:cNvSpPr/>
          <p:nvPr/>
        </p:nvSpPr>
        <p:spPr>
          <a:xfrm>
            <a:off x="4450983" y="1894883"/>
            <a:ext cx="1639916" cy="547994"/>
          </a:xfrm>
          <a:prstGeom prst="roundRect">
            <a:avLst>
              <a:gd fmla="val 16667" name="adj"/>
            </a:avLst>
          </a:prstGeom>
          <a:noFill/>
          <a:ln>
            <a:noFill/>
          </a:ln>
        </p:spPr>
        <p:txBody>
          <a:bodyPr anchorCtr="0" anchor="ctr" bIns="91425" lIns="91425" spcFirstLastPara="1" rIns="91425" wrap="square" tIns="0">
            <a:noAutofit/>
          </a:bodyPr>
          <a:lstStyle/>
          <a:p>
            <a:pPr indent="0" lvl="0" marL="0" marR="0" rtl="0" algn="l">
              <a:lnSpc>
                <a:spcPct val="150000"/>
              </a:lnSpc>
              <a:spcBef>
                <a:spcPts val="0"/>
              </a:spcBef>
              <a:spcAft>
                <a:spcPts val="0"/>
              </a:spcAft>
              <a:buNone/>
            </a:pPr>
            <a:r>
              <a:rPr lang="en-US" sz="1200">
                <a:solidFill>
                  <a:schemeClr val="lt2"/>
                </a:solidFill>
                <a:latin typeface="Arial"/>
                <a:ea typeface="Arial"/>
                <a:cs typeface="Arial"/>
                <a:sym typeface="Arial"/>
              </a:rPr>
              <a:t>03 STEP</a:t>
            </a:r>
            <a:endParaRPr sz="1200">
              <a:solidFill>
                <a:schemeClr val="lt2"/>
              </a:solidFill>
              <a:latin typeface="Arial"/>
              <a:ea typeface="Arial"/>
              <a:cs typeface="Arial"/>
              <a:sym typeface="Arial"/>
            </a:endParaRPr>
          </a:p>
        </p:txBody>
      </p:sp>
      <p:sp>
        <p:nvSpPr>
          <p:cNvPr id="666" name="Google Shape;666;p12"/>
          <p:cNvSpPr/>
          <p:nvPr/>
        </p:nvSpPr>
        <p:spPr>
          <a:xfrm>
            <a:off x="6272333" y="3632117"/>
            <a:ext cx="1639916" cy="8079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300">
                <a:solidFill>
                  <a:schemeClr val="dk1"/>
                </a:solidFill>
                <a:latin typeface="Ultra"/>
                <a:ea typeface="Ultra"/>
                <a:cs typeface="Ultra"/>
                <a:sym typeface="Ultra"/>
              </a:rPr>
              <a:t>Use insights from </a:t>
            </a:r>
            <a:br>
              <a:rPr lang="en-US" sz="1300">
                <a:solidFill>
                  <a:schemeClr val="dk1"/>
                </a:solidFill>
                <a:latin typeface="Ultra"/>
                <a:ea typeface="Ultra"/>
                <a:cs typeface="Ultra"/>
                <a:sym typeface="Ultra"/>
              </a:rPr>
            </a:br>
            <a:r>
              <a:rPr lang="en-US" sz="1300">
                <a:solidFill>
                  <a:schemeClr val="dk1"/>
                </a:solidFill>
                <a:latin typeface="Ultra"/>
                <a:ea typeface="Ultra"/>
                <a:cs typeface="Ultra"/>
                <a:sym typeface="Ultra"/>
              </a:rPr>
              <a:t>1</a:t>
            </a:r>
            <a:r>
              <a:rPr baseline="30000" lang="en-US" sz="1300">
                <a:solidFill>
                  <a:schemeClr val="dk1"/>
                </a:solidFill>
                <a:latin typeface="Ultra"/>
                <a:ea typeface="Ultra"/>
                <a:cs typeface="Ultra"/>
                <a:sym typeface="Ultra"/>
              </a:rPr>
              <a:t>st</a:t>
            </a:r>
            <a:r>
              <a:rPr lang="en-US" sz="1300">
                <a:solidFill>
                  <a:schemeClr val="dk1"/>
                </a:solidFill>
                <a:latin typeface="Ultra"/>
                <a:ea typeface="Ultra"/>
                <a:cs typeface="Ultra"/>
                <a:sym typeface="Ultra"/>
              </a:rPr>
              <a:t> and 3</a:t>
            </a:r>
            <a:r>
              <a:rPr baseline="30000" lang="en-US" sz="1300">
                <a:solidFill>
                  <a:schemeClr val="dk1"/>
                </a:solidFill>
                <a:latin typeface="Ultra"/>
                <a:ea typeface="Ultra"/>
                <a:cs typeface="Ultra"/>
                <a:sym typeface="Ultra"/>
              </a:rPr>
              <a:t>rd</a:t>
            </a:r>
            <a:r>
              <a:rPr lang="en-US" sz="1300">
                <a:solidFill>
                  <a:schemeClr val="dk1"/>
                </a:solidFill>
                <a:latin typeface="Ultra"/>
                <a:ea typeface="Ultra"/>
                <a:cs typeface="Ultra"/>
                <a:sym typeface="Ultra"/>
              </a:rPr>
              <a:t> party data to reduce deal velocity and close more deals.</a:t>
            </a:r>
            <a:endParaRPr/>
          </a:p>
          <a:p>
            <a:pPr indent="0" lvl="0" marL="0" marR="0" rtl="0" algn="l">
              <a:spcBef>
                <a:spcPts val="0"/>
              </a:spcBef>
              <a:spcAft>
                <a:spcPts val="0"/>
              </a:spcAft>
              <a:buNone/>
            </a:pPr>
            <a:r>
              <a:t/>
            </a:r>
            <a:endParaRPr sz="1300">
              <a:solidFill>
                <a:schemeClr val="dk1"/>
              </a:solidFill>
              <a:latin typeface="Ultra"/>
              <a:ea typeface="Ultra"/>
              <a:cs typeface="Ultra"/>
              <a:sym typeface="Ultra"/>
            </a:endParaRPr>
          </a:p>
        </p:txBody>
      </p:sp>
      <p:sp>
        <p:nvSpPr>
          <p:cNvPr id="667" name="Google Shape;667;p12"/>
          <p:cNvSpPr/>
          <p:nvPr/>
        </p:nvSpPr>
        <p:spPr>
          <a:xfrm>
            <a:off x="6402002" y="2455912"/>
            <a:ext cx="1380578" cy="618586"/>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0">
            <a:noAutofit/>
          </a:bodyPr>
          <a:lstStyle/>
          <a:p>
            <a:pPr indent="0" lvl="0" marL="0" marR="0" rtl="0" algn="ctr">
              <a:lnSpc>
                <a:spcPct val="150000"/>
              </a:lnSpc>
              <a:spcBef>
                <a:spcPts val="0"/>
              </a:spcBef>
              <a:spcAft>
                <a:spcPts val="0"/>
              </a:spcAft>
              <a:buNone/>
            </a:pPr>
            <a:r>
              <a:rPr lang="en-US" sz="2000">
                <a:solidFill>
                  <a:schemeClr val="dk1"/>
                </a:solidFill>
                <a:latin typeface="Arial"/>
                <a:ea typeface="Arial"/>
                <a:cs typeface="Arial"/>
                <a:sym typeface="Arial"/>
              </a:rPr>
              <a:t>Close</a:t>
            </a:r>
            <a:endParaRPr sz="2000">
              <a:solidFill>
                <a:schemeClr val="dk1"/>
              </a:solidFill>
              <a:latin typeface="Arial"/>
              <a:ea typeface="Arial"/>
              <a:cs typeface="Arial"/>
              <a:sym typeface="Arial"/>
            </a:endParaRPr>
          </a:p>
        </p:txBody>
      </p:sp>
      <p:cxnSp>
        <p:nvCxnSpPr>
          <p:cNvPr id="668" name="Google Shape;668;p12"/>
          <p:cNvCxnSpPr/>
          <p:nvPr/>
        </p:nvCxnSpPr>
        <p:spPr>
          <a:xfrm>
            <a:off x="7092291" y="3074498"/>
            <a:ext cx="0" cy="457200"/>
          </a:xfrm>
          <a:prstGeom prst="straightConnector1">
            <a:avLst/>
          </a:prstGeom>
          <a:solidFill>
            <a:schemeClr val="lt1"/>
          </a:solidFill>
          <a:ln cap="flat" cmpd="sng" w="12700">
            <a:solidFill>
              <a:schemeClr val="dk1"/>
            </a:solidFill>
            <a:prstDash val="solid"/>
            <a:miter lim="800000"/>
            <a:headEnd len="sm" w="sm" type="none"/>
            <a:tailEnd len="sm" w="sm" type="none"/>
          </a:ln>
        </p:spPr>
      </p:cxnSp>
      <p:sp>
        <p:nvSpPr>
          <p:cNvPr id="669" name="Google Shape;669;p12"/>
          <p:cNvSpPr/>
          <p:nvPr/>
        </p:nvSpPr>
        <p:spPr>
          <a:xfrm>
            <a:off x="6313898" y="1894883"/>
            <a:ext cx="1639916" cy="547994"/>
          </a:xfrm>
          <a:prstGeom prst="roundRect">
            <a:avLst>
              <a:gd fmla="val 16667" name="adj"/>
            </a:avLst>
          </a:prstGeom>
          <a:noFill/>
          <a:ln>
            <a:noFill/>
          </a:ln>
        </p:spPr>
        <p:txBody>
          <a:bodyPr anchorCtr="0" anchor="ctr" bIns="91425" lIns="91425" spcFirstLastPara="1" rIns="91425" wrap="square" tIns="0">
            <a:noAutofit/>
          </a:bodyPr>
          <a:lstStyle/>
          <a:p>
            <a:pPr indent="0" lvl="0" marL="0" marR="0" rtl="0" algn="l">
              <a:lnSpc>
                <a:spcPct val="150000"/>
              </a:lnSpc>
              <a:spcBef>
                <a:spcPts val="0"/>
              </a:spcBef>
              <a:spcAft>
                <a:spcPts val="0"/>
              </a:spcAft>
              <a:buNone/>
            </a:pPr>
            <a:r>
              <a:rPr lang="en-US" sz="1200">
                <a:solidFill>
                  <a:schemeClr val="lt2"/>
                </a:solidFill>
                <a:latin typeface="Arial"/>
                <a:ea typeface="Arial"/>
                <a:cs typeface="Arial"/>
                <a:sym typeface="Arial"/>
              </a:rPr>
              <a:t>04 STEP</a:t>
            </a:r>
            <a:endParaRPr sz="1200">
              <a:solidFill>
                <a:schemeClr val="lt2"/>
              </a:solidFill>
              <a:latin typeface="Arial"/>
              <a:ea typeface="Arial"/>
              <a:cs typeface="Arial"/>
              <a:sym typeface="Arial"/>
            </a:endParaRPr>
          </a:p>
        </p:txBody>
      </p:sp>
      <p:sp>
        <p:nvSpPr>
          <p:cNvPr id="670" name="Google Shape;670;p12"/>
          <p:cNvSpPr/>
          <p:nvPr/>
        </p:nvSpPr>
        <p:spPr>
          <a:xfrm>
            <a:off x="8135248" y="3632117"/>
            <a:ext cx="1639916" cy="8079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300">
                <a:solidFill>
                  <a:schemeClr val="dk1"/>
                </a:solidFill>
                <a:latin typeface="Ultra"/>
                <a:ea typeface="Ultra"/>
                <a:cs typeface="Ultra"/>
                <a:sym typeface="Ultra"/>
              </a:rPr>
              <a:t>Use intent and insights to identify cross-sell and upsell opportunities. </a:t>
            </a:r>
            <a:endParaRPr/>
          </a:p>
          <a:p>
            <a:pPr indent="0" lvl="0" marL="0" marR="0" rtl="0" algn="l">
              <a:spcBef>
                <a:spcPts val="0"/>
              </a:spcBef>
              <a:spcAft>
                <a:spcPts val="0"/>
              </a:spcAft>
              <a:buNone/>
            </a:pPr>
            <a:r>
              <a:t/>
            </a:r>
            <a:endParaRPr sz="1300">
              <a:solidFill>
                <a:schemeClr val="dk1"/>
              </a:solidFill>
              <a:latin typeface="Ultra"/>
              <a:ea typeface="Ultra"/>
              <a:cs typeface="Ultra"/>
              <a:sym typeface="Ultra"/>
            </a:endParaRPr>
          </a:p>
        </p:txBody>
      </p:sp>
      <p:sp>
        <p:nvSpPr>
          <p:cNvPr id="671" name="Google Shape;671;p12"/>
          <p:cNvSpPr/>
          <p:nvPr/>
        </p:nvSpPr>
        <p:spPr>
          <a:xfrm>
            <a:off x="8264917" y="2455912"/>
            <a:ext cx="1380578" cy="618586"/>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0">
            <a:noAutofit/>
          </a:bodyPr>
          <a:lstStyle/>
          <a:p>
            <a:pPr indent="0" lvl="0" marL="0" marR="0" rtl="0" algn="ctr">
              <a:lnSpc>
                <a:spcPct val="150000"/>
              </a:lnSpc>
              <a:spcBef>
                <a:spcPts val="0"/>
              </a:spcBef>
              <a:spcAft>
                <a:spcPts val="0"/>
              </a:spcAft>
              <a:buNone/>
            </a:pPr>
            <a:r>
              <a:rPr lang="en-US" sz="2000">
                <a:solidFill>
                  <a:schemeClr val="dk1"/>
                </a:solidFill>
                <a:latin typeface="Arial"/>
                <a:ea typeface="Arial"/>
                <a:cs typeface="Arial"/>
                <a:sym typeface="Arial"/>
              </a:rPr>
              <a:t>Expand</a:t>
            </a:r>
            <a:endParaRPr sz="2000">
              <a:solidFill>
                <a:schemeClr val="dk1"/>
              </a:solidFill>
              <a:latin typeface="Arial"/>
              <a:ea typeface="Arial"/>
              <a:cs typeface="Arial"/>
              <a:sym typeface="Arial"/>
            </a:endParaRPr>
          </a:p>
        </p:txBody>
      </p:sp>
      <p:cxnSp>
        <p:nvCxnSpPr>
          <p:cNvPr id="672" name="Google Shape;672;p12"/>
          <p:cNvCxnSpPr/>
          <p:nvPr/>
        </p:nvCxnSpPr>
        <p:spPr>
          <a:xfrm>
            <a:off x="8955206" y="3074498"/>
            <a:ext cx="0" cy="457200"/>
          </a:xfrm>
          <a:prstGeom prst="straightConnector1">
            <a:avLst/>
          </a:prstGeom>
          <a:solidFill>
            <a:schemeClr val="lt1"/>
          </a:solidFill>
          <a:ln cap="flat" cmpd="sng" w="12700">
            <a:solidFill>
              <a:schemeClr val="dk1"/>
            </a:solidFill>
            <a:prstDash val="solid"/>
            <a:miter lim="800000"/>
            <a:headEnd len="sm" w="sm" type="none"/>
            <a:tailEnd len="sm" w="sm" type="none"/>
          </a:ln>
        </p:spPr>
      </p:cxnSp>
      <p:sp>
        <p:nvSpPr>
          <p:cNvPr id="673" name="Google Shape;673;p12"/>
          <p:cNvSpPr/>
          <p:nvPr/>
        </p:nvSpPr>
        <p:spPr>
          <a:xfrm>
            <a:off x="8176813" y="1894883"/>
            <a:ext cx="1639916" cy="547994"/>
          </a:xfrm>
          <a:prstGeom prst="roundRect">
            <a:avLst>
              <a:gd fmla="val 16667" name="adj"/>
            </a:avLst>
          </a:prstGeom>
          <a:noFill/>
          <a:ln>
            <a:noFill/>
          </a:ln>
        </p:spPr>
        <p:txBody>
          <a:bodyPr anchorCtr="0" anchor="ctr" bIns="91425" lIns="91425" spcFirstLastPara="1" rIns="91425" wrap="square" tIns="0">
            <a:noAutofit/>
          </a:bodyPr>
          <a:lstStyle/>
          <a:p>
            <a:pPr indent="0" lvl="0" marL="0" marR="0" rtl="0" algn="l">
              <a:lnSpc>
                <a:spcPct val="150000"/>
              </a:lnSpc>
              <a:spcBef>
                <a:spcPts val="0"/>
              </a:spcBef>
              <a:spcAft>
                <a:spcPts val="0"/>
              </a:spcAft>
              <a:buNone/>
            </a:pPr>
            <a:r>
              <a:rPr lang="en-US" sz="1200">
                <a:solidFill>
                  <a:schemeClr val="lt2"/>
                </a:solidFill>
                <a:latin typeface="Arial"/>
                <a:ea typeface="Arial"/>
                <a:cs typeface="Arial"/>
                <a:sym typeface="Arial"/>
              </a:rPr>
              <a:t>05 STEP</a:t>
            </a:r>
            <a:endParaRPr sz="1200">
              <a:solidFill>
                <a:schemeClr val="lt2"/>
              </a:solidFill>
              <a:latin typeface="Arial"/>
              <a:ea typeface="Arial"/>
              <a:cs typeface="Arial"/>
              <a:sym typeface="Arial"/>
            </a:endParaRPr>
          </a:p>
        </p:txBody>
      </p:sp>
      <p:sp>
        <p:nvSpPr>
          <p:cNvPr id="674" name="Google Shape;674;p12"/>
          <p:cNvSpPr/>
          <p:nvPr/>
        </p:nvSpPr>
        <p:spPr>
          <a:xfrm>
            <a:off x="9998163" y="3632117"/>
            <a:ext cx="1639916" cy="8079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300">
                <a:solidFill>
                  <a:schemeClr val="dk1"/>
                </a:solidFill>
                <a:latin typeface="Ultra"/>
                <a:ea typeface="Ultra"/>
                <a:cs typeface="Ultra"/>
                <a:sym typeface="Ultra"/>
              </a:rPr>
              <a:t>Identify and measure the right account metrics across the buyer journey.</a:t>
            </a:r>
            <a:endParaRPr/>
          </a:p>
          <a:p>
            <a:pPr indent="0" lvl="0" marL="0" marR="0" rtl="0" algn="l">
              <a:spcBef>
                <a:spcPts val="0"/>
              </a:spcBef>
              <a:spcAft>
                <a:spcPts val="0"/>
              </a:spcAft>
              <a:buNone/>
            </a:pPr>
            <a:r>
              <a:t/>
            </a:r>
            <a:endParaRPr sz="1300">
              <a:solidFill>
                <a:schemeClr val="dk1"/>
              </a:solidFill>
              <a:latin typeface="Ultra"/>
              <a:ea typeface="Ultra"/>
              <a:cs typeface="Ultra"/>
              <a:sym typeface="Ultra"/>
            </a:endParaRPr>
          </a:p>
        </p:txBody>
      </p:sp>
      <p:sp>
        <p:nvSpPr>
          <p:cNvPr id="675" name="Google Shape;675;p12"/>
          <p:cNvSpPr/>
          <p:nvPr/>
        </p:nvSpPr>
        <p:spPr>
          <a:xfrm>
            <a:off x="10127832" y="2455912"/>
            <a:ext cx="1380578" cy="618586"/>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0">
            <a:noAutofit/>
          </a:bodyPr>
          <a:lstStyle/>
          <a:p>
            <a:pPr indent="0" lvl="0" marL="0" marR="0" rtl="0" algn="ctr">
              <a:lnSpc>
                <a:spcPct val="150000"/>
              </a:lnSpc>
              <a:spcBef>
                <a:spcPts val="0"/>
              </a:spcBef>
              <a:spcAft>
                <a:spcPts val="0"/>
              </a:spcAft>
              <a:buNone/>
            </a:pPr>
            <a:r>
              <a:rPr lang="en-US" sz="2000">
                <a:solidFill>
                  <a:schemeClr val="dk1"/>
                </a:solidFill>
                <a:latin typeface="Arial"/>
                <a:ea typeface="Arial"/>
                <a:cs typeface="Arial"/>
                <a:sym typeface="Arial"/>
              </a:rPr>
              <a:t>Measure</a:t>
            </a:r>
            <a:endParaRPr sz="2000">
              <a:solidFill>
                <a:schemeClr val="dk1"/>
              </a:solidFill>
              <a:latin typeface="Arial"/>
              <a:ea typeface="Arial"/>
              <a:cs typeface="Arial"/>
              <a:sym typeface="Arial"/>
            </a:endParaRPr>
          </a:p>
        </p:txBody>
      </p:sp>
      <p:cxnSp>
        <p:nvCxnSpPr>
          <p:cNvPr id="676" name="Google Shape;676;p12"/>
          <p:cNvCxnSpPr/>
          <p:nvPr/>
        </p:nvCxnSpPr>
        <p:spPr>
          <a:xfrm>
            <a:off x="10818121" y="3074498"/>
            <a:ext cx="0" cy="457200"/>
          </a:xfrm>
          <a:prstGeom prst="straightConnector1">
            <a:avLst/>
          </a:prstGeom>
          <a:solidFill>
            <a:schemeClr val="lt1"/>
          </a:solidFill>
          <a:ln cap="flat" cmpd="sng" w="12700">
            <a:solidFill>
              <a:schemeClr val="dk1"/>
            </a:solidFill>
            <a:prstDash val="solid"/>
            <a:miter lim="800000"/>
            <a:headEnd len="sm" w="sm" type="none"/>
            <a:tailEnd len="sm" w="sm" type="none"/>
          </a:ln>
        </p:spPr>
      </p:cxnSp>
      <p:sp>
        <p:nvSpPr>
          <p:cNvPr id="677" name="Google Shape;677;p12"/>
          <p:cNvSpPr/>
          <p:nvPr/>
        </p:nvSpPr>
        <p:spPr>
          <a:xfrm>
            <a:off x="10039728" y="1894883"/>
            <a:ext cx="1639916" cy="547994"/>
          </a:xfrm>
          <a:prstGeom prst="roundRect">
            <a:avLst>
              <a:gd fmla="val 16667" name="adj"/>
            </a:avLst>
          </a:prstGeom>
          <a:noFill/>
          <a:ln>
            <a:noFill/>
          </a:ln>
        </p:spPr>
        <p:txBody>
          <a:bodyPr anchorCtr="0" anchor="ctr" bIns="91425" lIns="91425" spcFirstLastPara="1" rIns="91425" wrap="square" tIns="0">
            <a:noAutofit/>
          </a:bodyPr>
          <a:lstStyle/>
          <a:p>
            <a:pPr indent="0" lvl="0" marL="0" marR="0" rtl="0" algn="l">
              <a:lnSpc>
                <a:spcPct val="150000"/>
              </a:lnSpc>
              <a:spcBef>
                <a:spcPts val="0"/>
              </a:spcBef>
              <a:spcAft>
                <a:spcPts val="0"/>
              </a:spcAft>
              <a:buNone/>
            </a:pPr>
            <a:r>
              <a:rPr lang="en-US" sz="1200">
                <a:solidFill>
                  <a:schemeClr val="lt2"/>
                </a:solidFill>
                <a:latin typeface="Arial"/>
                <a:ea typeface="Arial"/>
                <a:cs typeface="Arial"/>
                <a:sym typeface="Arial"/>
              </a:rPr>
              <a:t>06 STEP</a:t>
            </a:r>
            <a:endParaRPr sz="1200">
              <a:solidFill>
                <a:schemeClr val="lt2"/>
              </a:solidFill>
              <a:latin typeface="Arial"/>
              <a:ea typeface="Arial"/>
              <a:cs typeface="Arial"/>
              <a:sym typeface="Arial"/>
            </a:endParaRPr>
          </a:p>
        </p:txBody>
      </p:sp>
      <p:sp>
        <p:nvSpPr>
          <p:cNvPr id="678" name="Google Shape;678;p12"/>
          <p:cNvSpPr txBox="1"/>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p>
            <a:pPr indent="0" lvl="0" marL="0" marR="0" rtl="0" algn="r">
              <a:lnSpc>
                <a:spcPct val="115000"/>
              </a:lnSpc>
              <a:spcBef>
                <a:spcPts val="0"/>
              </a:spcBef>
              <a:spcAft>
                <a:spcPts val="0"/>
              </a:spcAft>
              <a:buClr>
                <a:schemeClr val="lt1"/>
              </a:buClr>
              <a:buSzPts val="1600"/>
              <a:buFont typeface="Montserrat SemiBold"/>
              <a:buNone/>
            </a:pPr>
            <a:fld id="{00000000-1234-1234-1234-123412341234}" type="slidenum">
              <a:rPr b="1" i="0" lang="en-US" sz="900">
                <a:solidFill>
                  <a:schemeClr val="dk1"/>
                </a:solidFill>
                <a:latin typeface="Ultra"/>
                <a:ea typeface="Ultra"/>
                <a:cs typeface="Ultra"/>
                <a:sym typeface="Ultra"/>
              </a:rPr>
              <a:t>‹#›</a:t>
            </a:fld>
            <a:endParaRPr b="1" i="0" sz="900">
              <a:solidFill>
                <a:schemeClr val="dk1"/>
              </a:solidFill>
              <a:latin typeface="Ultra"/>
              <a:ea typeface="Ultra"/>
              <a:cs typeface="Ultra"/>
              <a:sym typeface="Ultra"/>
            </a:endParaRPr>
          </a:p>
        </p:txBody>
      </p:sp>
      <p:sp>
        <p:nvSpPr>
          <p:cNvPr id="679" name="Google Shape;679;p12"/>
          <p:cNvSpPr txBox="1"/>
          <p:nvPr/>
        </p:nvSpPr>
        <p:spPr>
          <a:xfrm>
            <a:off x="977687" y="6185311"/>
            <a:ext cx="6471600" cy="369291"/>
          </a:xfrm>
          <a:prstGeom prst="rect">
            <a:avLst/>
          </a:prstGeom>
          <a:noFill/>
          <a:ln>
            <a:noFill/>
          </a:ln>
        </p:spPr>
        <p:txBody>
          <a:bodyPr anchorCtr="0" anchor="t" bIns="121900" lIns="121900" spcFirstLastPara="1" rIns="121900" wrap="square" tIns="121900">
            <a:spAutoFit/>
          </a:bodyPr>
          <a:lstStyle/>
          <a:p>
            <a:pPr indent="0" lvl="0" marL="0" marR="0" rtl="0" algn="l">
              <a:spcBef>
                <a:spcPts val="0"/>
              </a:spcBef>
              <a:spcAft>
                <a:spcPts val="0"/>
              </a:spcAft>
              <a:buNone/>
            </a:pPr>
            <a:r>
              <a:rPr baseline="30000" lang="en-US" sz="800">
                <a:solidFill>
                  <a:schemeClr val="dk1"/>
                </a:solidFill>
                <a:latin typeface="Arial"/>
                <a:ea typeface="Arial"/>
                <a:cs typeface="Arial"/>
                <a:sym typeface="Arial"/>
              </a:rPr>
              <a:t>1 </a:t>
            </a:r>
            <a:r>
              <a:rPr lang="en-US" sz="800">
                <a:solidFill>
                  <a:schemeClr val="dk1"/>
                </a:solidFill>
                <a:latin typeface="Arial"/>
                <a:ea typeface="Arial"/>
                <a:cs typeface="Arial"/>
                <a:sym typeface="Arial"/>
              </a:rPr>
              <a:t>Forrester New Tech: Account-Based Marketing, Q1 2022, Malachi Threadgill, Principal Analyst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13"/>
          <p:cNvSpPr txBox="1"/>
          <p:nvPr>
            <p:ph type="title"/>
          </p:nvPr>
        </p:nvSpPr>
        <p:spPr>
          <a:xfrm>
            <a:off x="502920" y="109728"/>
            <a:ext cx="10789920" cy="11430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Arial"/>
              <a:buNone/>
            </a:pPr>
            <a:r>
              <a:rPr lang="en-US"/>
              <a:t>Getting Started with ABM at </a:t>
            </a:r>
            <a:r>
              <a:rPr lang="en-US">
                <a:solidFill>
                  <a:schemeClr val="accent5"/>
                </a:solidFill>
              </a:rPr>
              <a:t>{{Company Name}} </a:t>
            </a:r>
            <a:endParaRPr>
              <a:solidFill>
                <a:schemeClr val="accent5"/>
              </a:solidFill>
            </a:endParaRPr>
          </a:p>
        </p:txBody>
      </p:sp>
      <p:sp>
        <p:nvSpPr>
          <p:cNvPr id="685" name="Google Shape;685;p13"/>
          <p:cNvSpPr/>
          <p:nvPr/>
        </p:nvSpPr>
        <p:spPr>
          <a:xfrm>
            <a:off x="683588" y="3632117"/>
            <a:ext cx="1639916" cy="8079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300">
                <a:solidFill>
                  <a:schemeClr val="dk1"/>
                </a:solidFill>
                <a:latin typeface="Ultra"/>
                <a:ea typeface="Ultra"/>
                <a:cs typeface="Ultra"/>
                <a:sym typeface="Ultra"/>
              </a:rPr>
              <a:t>Combine </a:t>
            </a:r>
            <a:r>
              <a:rPr lang="en-US" sz="1300">
                <a:solidFill>
                  <a:schemeClr val="accent5"/>
                </a:solidFill>
                <a:latin typeface="Ultra"/>
                <a:ea typeface="Ultra"/>
                <a:cs typeface="Ultra"/>
                <a:sym typeface="Ultra"/>
              </a:rPr>
              <a:t>{{CRM}} &amp; {{Marketing Automation}} </a:t>
            </a:r>
            <a:r>
              <a:rPr lang="en-US" sz="1300">
                <a:solidFill>
                  <a:schemeClr val="dk1"/>
                </a:solidFill>
                <a:latin typeface="Ultra"/>
                <a:ea typeface="Ultra"/>
                <a:cs typeface="Ultra"/>
                <a:sym typeface="Ultra"/>
              </a:rPr>
              <a:t>signals with ABM signals (website, intent, etc.) to create key account segments for future activation.</a:t>
            </a:r>
            <a:endParaRPr/>
          </a:p>
          <a:p>
            <a:pPr indent="0" lvl="0" marL="0" marR="0" rtl="0" algn="l">
              <a:spcBef>
                <a:spcPts val="0"/>
              </a:spcBef>
              <a:spcAft>
                <a:spcPts val="0"/>
              </a:spcAft>
              <a:buNone/>
            </a:pPr>
            <a:r>
              <a:t/>
            </a:r>
            <a:endParaRPr sz="1300">
              <a:solidFill>
                <a:schemeClr val="dk1"/>
              </a:solidFill>
              <a:latin typeface="Ultra"/>
              <a:ea typeface="Ultra"/>
              <a:cs typeface="Ultra"/>
              <a:sym typeface="Ultra"/>
            </a:endParaRPr>
          </a:p>
        </p:txBody>
      </p:sp>
      <p:sp>
        <p:nvSpPr>
          <p:cNvPr id="686" name="Google Shape;686;p13"/>
          <p:cNvSpPr/>
          <p:nvPr/>
        </p:nvSpPr>
        <p:spPr>
          <a:xfrm>
            <a:off x="2546503" y="3632117"/>
            <a:ext cx="1639916" cy="8079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300">
                <a:solidFill>
                  <a:schemeClr val="dk1"/>
                </a:solidFill>
                <a:latin typeface="Ultra"/>
                <a:ea typeface="Ultra"/>
                <a:cs typeface="Ultra"/>
                <a:sym typeface="Ultra"/>
              </a:rPr>
              <a:t>Define the ICP using </a:t>
            </a:r>
            <a:r>
              <a:rPr lang="en-US" sz="1300">
                <a:solidFill>
                  <a:schemeClr val="accent5"/>
                </a:solidFill>
                <a:latin typeface="Ultra"/>
                <a:ea typeface="Ultra"/>
                <a:cs typeface="Ultra"/>
                <a:sym typeface="Ultra"/>
              </a:rPr>
              <a:t>xxx</a:t>
            </a:r>
            <a:r>
              <a:rPr lang="en-US" sz="1300">
                <a:solidFill>
                  <a:schemeClr val="dk1"/>
                </a:solidFill>
                <a:latin typeface="Ultra"/>
                <a:ea typeface="Ultra"/>
                <a:cs typeface="Ultra"/>
                <a:sym typeface="Ultra"/>
              </a:rPr>
              <a:t> criteria, like </a:t>
            </a:r>
            <a:r>
              <a:rPr lang="en-US" sz="1300">
                <a:solidFill>
                  <a:schemeClr val="accent5"/>
                </a:solidFill>
                <a:latin typeface="Ultra"/>
                <a:ea typeface="Ultra"/>
                <a:cs typeface="Ultra"/>
                <a:sym typeface="Ultra"/>
              </a:rPr>
              <a:t>xxx</a:t>
            </a:r>
            <a:r>
              <a:rPr lang="en-US" sz="1300">
                <a:solidFill>
                  <a:schemeClr val="dk1"/>
                </a:solidFill>
                <a:latin typeface="Ultra"/>
                <a:ea typeface="Ultra"/>
                <a:cs typeface="Ultra"/>
                <a:sym typeface="Ultra"/>
              </a:rPr>
              <a:t> intent and </a:t>
            </a:r>
            <a:r>
              <a:rPr lang="en-US" sz="1300">
                <a:solidFill>
                  <a:schemeClr val="accent5"/>
                </a:solidFill>
                <a:latin typeface="Ultra"/>
                <a:ea typeface="Ultra"/>
                <a:cs typeface="Ultra"/>
                <a:sym typeface="Ultra"/>
              </a:rPr>
              <a:t>xxx</a:t>
            </a:r>
            <a:r>
              <a:rPr lang="en-US" sz="1300">
                <a:solidFill>
                  <a:schemeClr val="dk1"/>
                </a:solidFill>
                <a:latin typeface="Ultra"/>
                <a:ea typeface="Ultra"/>
                <a:cs typeface="Ultra"/>
                <a:sym typeface="Ultra"/>
              </a:rPr>
              <a:t> engagement to identify and target the right accounts.</a:t>
            </a:r>
            <a:endParaRPr/>
          </a:p>
          <a:p>
            <a:pPr indent="0" lvl="0" marL="0" marR="0" rtl="0" algn="l">
              <a:spcBef>
                <a:spcPts val="0"/>
              </a:spcBef>
              <a:spcAft>
                <a:spcPts val="0"/>
              </a:spcAft>
              <a:buNone/>
            </a:pPr>
            <a:r>
              <a:t/>
            </a:r>
            <a:endParaRPr sz="1300">
              <a:solidFill>
                <a:schemeClr val="dk1"/>
              </a:solidFill>
              <a:latin typeface="Ultra"/>
              <a:ea typeface="Ultra"/>
              <a:cs typeface="Ultra"/>
              <a:sym typeface="Ultra"/>
            </a:endParaRPr>
          </a:p>
        </p:txBody>
      </p:sp>
      <p:sp>
        <p:nvSpPr>
          <p:cNvPr id="687" name="Google Shape;687;p13"/>
          <p:cNvSpPr/>
          <p:nvPr/>
        </p:nvSpPr>
        <p:spPr>
          <a:xfrm>
            <a:off x="4362753" y="3632117"/>
            <a:ext cx="1733246" cy="8079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300">
                <a:solidFill>
                  <a:schemeClr val="dk1"/>
                </a:solidFill>
                <a:latin typeface="Ultra"/>
                <a:ea typeface="Ultra"/>
                <a:cs typeface="Ultra"/>
                <a:sym typeface="Ultra"/>
              </a:rPr>
              <a:t>Advertise to accounts from </a:t>
            </a:r>
            <a:r>
              <a:rPr lang="en-US" sz="1300">
                <a:solidFill>
                  <a:schemeClr val="accent5"/>
                </a:solidFill>
                <a:latin typeface="Ultra"/>
                <a:ea typeface="Ultra"/>
                <a:cs typeface="Ultra"/>
                <a:sym typeface="Ultra"/>
              </a:rPr>
              <a:t>xxx</a:t>
            </a:r>
            <a:r>
              <a:rPr lang="en-US" sz="1300">
                <a:solidFill>
                  <a:schemeClr val="dk1"/>
                </a:solidFill>
                <a:latin typeface="Ultra"/>
                <a:ea typeface="Ultra"/>
                <a:cs typeface="Ultra"/>
                <a:sym typeface="Ultra"/>
              </a:rPr>
              <a:t> geographies and </a:t>
            </a:r>
            <a:r>
              <a:rPr lang="en-US" sz="1300">
                <a:solidFill>
                  <a:schemeClr val="accent5"/>
                </a:solidFill>
                <a:latin typeface="Ultra"/>
                <a:ea typeface="Ultra"/>
                <a:cs typeface="Ultra"/>
                <a:sym typeface="Ultra"/>
              </a:rPr>
              <a:t>xxx</a:t>
            </a:r>
            <a:r>
              <a:rPr lang="en-US" sz="1300">
                <a:solidFill>
                  <a:schemeClr val="dk1"/>
                </a:solidFill>
                <a:latin typeface="Ultra"/>
                <a:ea typeface="Ultra"/>
                <a:cs typeface="Ultra"/>
                <a:sym typeface="Ultra"/>
              </a:rPr>
              <a:t> verticals to drive awareness. Dynamically personalize to </a:t>
            </a:r>
            <a:r>
              <a:rPr lang="en-US" sz="1300">
                <a:solidFill>
                  <a:schemeClr val="accent5"/>
                </a:solidFill>
                <a:latin typeface="Ultra"/>
                <a:ea typeface="Ultra"/>
                <a:cs typeface="Ultra"/>
                <a:sym typeface="Ultra"/>
              </a:rPr>
              <a:t>xxx</a:t>
            </a:r>
            <a:r>
              <a:rPr lang="en-US" sz="1300">
                <a:solidFill>
                  <a:schemeClr val="dk1"/>
                </a:solidFill>
                <a:latin typeface="Ultra"/>
                <a:ea typeface="Ultra"/>
                <a:cs typeface="Ultra"/>
                <a:sym typeface="Ultra"/>
              </a:rPr>
              <a:t> and </a:t>
            </a:r>
            <a:r>
              <a:rPr lang="en-US" sz="1300">
                <a:solidFill>
                  <a:schemeClr val="accent5"/>
                </a:solidFill>
                <a:latin typeface="Ultra"/>
                <a:ea typeface="Ultra"/>
                <a:cs typeface="Ultra"/>
                <a:sym typeface="Ultra"/>
              </a:rPr>
              <a:t>xxx</a:t>
            </a:r>
            <a:r>
              <a:rPr lang="en-US" sz="1300">
                <a:solidFill>
                  <a:schemeClr val="dk1"/>
                </a:solidFill>
                <a:latin typeface="Ultra"/>
                <a:ea typeface="Ultra"/>
                <a:cs typeface="Ultra"/>
                <a:sym typeface="Ultra"/>
              </a:rPr>
              <a:t> with distinct web experiences based on the target account visiting.</a:t>
            </a:r>
            <a:endParaRPr/>
          </a:p>
          <a:p>
            <a:pPr indent="0" lvl="0" marL="0" marR="0" rtl="0" algn="l">
              <a:spcBef>
                <a:spcPts val="0"/>
              </a:spcBef>
              <a:spcAft>
                <a:spcPts val="0"/>
              </a:spcAft>
              <a:buNone/>
            </a:pPr>
            <a:r>
              <a:t/>
            </a:r>
            <a:endParaRPr sz="1300">
              <a:solidFill>
                <a:schemeClr val="dk1"/>
              </a:solidFill>
              <a:latin typeface="Ultra"/>
              <a:ea typeface="Ultra"/>
              <a:cs typeface="Ultra"/>
              <a:sym typeface="Ultra"/>
            </a:endParaRPr>
          </a:p>
        </p:txBody>
      </p:sp>
      <p:sp>
        <p:nvSpPr>
          <p:cNvPr id="688" name="Google Shape;688;p13"/>
          <p:cNvSpPr/>
          <p:nvPr/>
        </p:nvSpPr>
        <p:spPr>
          <a:xfrm>
            <a:off x="6272333" y="3632117"/>
            <a:ext cx="1639916" cy="8079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300">
                <a:solidFill>
                  <a:schemeClr val="dk1"/>
                </a:solidFill>
                <a:latin typeface="Ultra"/>
                <a:ea typeface="Ultra"/>
                <a:cs typeface="Ultra"/>
                <a:sym typeface="Ultra"/>
              </a:rPr>
              <a:t>Advertise to accounts and package and deliver account-based insights to Sales via </a:t>
            </a:r>
            <a:r>
              <a:rPr lang="en-US" sz="1300">
                <a:solidFill>
                  <a:schemeClr val="accent5"/>
                </a:solidFill>
                <a:latin typeface="Ultra"/>
                <a:ea typeface="Ultra"/>
                <a:cs typeface="Ultra"/>
                <a:sym typeface="Ultra"/>
              </a:rPr>
              <a:t>xxx</a:t>
            </a:r>
            <a:r>
              <a:rPr lang="en-US" sz="1300">
                <a:solidFill>
                  <a:schemeClr val="dk1"/>
                </a:solidFill>
                <a:latin typeface="Ultra"/>
                <a:ea typeface="Ultra"/>
                <a:cs typeface="Ultra"/>
                <a:sym typeface="Ultra"/>
              </a:rPr>
              <a:t>, </a:t>
            </a:r>
            <a:r>
              <a:rPr lang="en-US" sz="1300">
                <a:solidFill>
                  <a:schemeClr val="accent5"/>
                </a:solidFill>
                <a:latin typeface="Ultra"/>
                <a:ea typeface="Ultra"/>
                <a:cs typeface="Ultra"/>
                <a:sym typeface="Ultra"/>
              </a:rPr>
              <a:t>xxx</a:t>
            </a:r>
            <a:r>
              <a:rPr lang="en-US" sz="1300">
                <a:solidFill>
                  <a:schemeClr val="dk1"/>
                </a:solidFill>
                <a:latin typeface="Ultra"/>
                <a:ea typeface="Ultra"/>
                <a:cs typeface="Ultra"/>
                <a:sym typeface="Ultra"/>
              </a:rPr>
              <a:t>, etc. to build pipeline across </a:t>
            </a:r>
            <a:br>
              <a:rPr lang="en-US" sz="1300">
                <a:solidFill>
                  <a:schemeClr val="dk1"/>
                </a:solidFill>
                <a:latin typeface="Ultra"/>
                <a:ea typeface="Ultra"/>
                <a:cs typeface="Ultra"/>
                <a:sym typeface="Ultra"/>
              </a:rPr>
            </a:br>
            <a:r>
              <a:rPr lang="en-US" sz="1300">
                <a:solidFill>
                  <a:schemeClr val="dk1"/>
                </a:solidFill>
                <a:latin typeface="Ultra"/>
                <a:ea typeface="Ultra"/>
                <a:cs typeface="Ultra"/>
                <a:sym typeface="Ultra"/>
              </a:rPr>
              <a:t>key accounts. </a:t>
            </a:r>
            <a:endParaRPr/>
          </a:p>
          <a:p>
            <a:pPr indent="0" lvl="0" marL="0" marR="0" rtl="0" algn="l">
              <a:spcBef>
                <a:spcPts val="0"/>
              </a:spcBef>
              <a:spcAft>
                <a:spcPts val="0"/>
              </a:spcAft>
              <a:buNone/>
            </a:pPr>
            <a:r>
              <a:t/>
            </a:r>
            <a:endParaRPr sz="1300">
              <a:solidFill>
                <a:schemeClr val="dk1"/>
              </a:solidFill>
              <a:latin typeface="Ultra"/>
              <a:ea typeface="Ultra"/>
              <a:cs typeface="Ultra"/>
              <a:sym typeface="Ultra"/>
            </a:endParaRPr>
          </a:p>
        </p:txBody>
      </p:sp>
      <p:sp>
        <p:nvSpPr>
          <p:cNvPr id="689" name="Google Shape;689;p13"/>
          <p:cNvSpPr/>
          <p:nvPr/>
        </p:nvSpPr>
        <p:spPr>
          <a:xfrm>
            <a:off x="8135248" y="3632117"/>
            <a:ext cx="1639916" cy="8079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300">
                <a:solidFill>
                  <a:schemeClr val="dk1"/>
                </a:solidFill>
                <a:latin typeface="Ultra"/>
                <a:ea typeface="Ultra"/>
                <a:cs typeface="Ultra"/>
                <a:sym typeface="Ultra"/>
              </a:rPr>
              <a:t>Create upsell </a:t>
            </a:r>
            <a:br>
              <a:rPr lang="en-US" sz="1300">
                <a:solidFill>
                  <a:schemeClr val="dk1"/>
                </a:solidFill>
                <a:latin typeface="Ultra"/>
                <a:ea typeface="Ultra"/>
                <a:cs typeface="Ultra"/>
                <a:sym typeface="Ultra"/>
              </a:rPr>
            </a:br>
            <a:r>
              <a:rPr lang="en-US" sz="1300">
                <a:solidFill>
                  <a:schemeClr val="dk1"/>
                </a:solidFill>
                <a:latin typeface="Ultra"/>
                <a:ea typeface="Ultra"/>
                <a:cs typeface="Ultra"/>
                <a:sym typeface="Ultra"/>
              </a:rPr>
              <a:t>and cross-sell campaigns against customer lists based on </a:t>
            </a:r>
            <a:r>
              <a:rPr lang="en-US" sz="1300">
                <a:solidFill>
                  <a:schemeClr val="accent5"/>
                </a:solidFill>
                <a:latin typeface="Ultra"/>
                <a:ea typeface="Ultra"/>
                <a:cs typeface="Ultra"/>
                <a:sym typeface="Ultra"/>
              </a:rPr>
              <a:t>xxx</a:t>
            </a:r>
            <a:r>
              <a:rPr lang="en-US" sz="1300">
                <a:solidFill>
                  <a:schemeClr val="dk1"/>
                </a:solidFill>
                <a:latin typeface="Ultra"/>
                <a:ea typeface="Ultra"/>
                <a:cs typeface="Ultra"/>
                <a:sym typeface="Ultra"/>
              </a:rPr>
              <a:t> insights.</a:t>
            </a:r>
            <a:endParaRPr/>
          </a:p>
          <a:p>
            <a:pPr indent="0" lvl="0" marL="0" marR="0" rtl="0" algn="l">
              <a:spcBef>
                <a:spcPts val="0"/>
              </a:spcBef>
              <a:spcAft>
                <a:spcPts val="0"/>
              </a:spcAft>
              <a:buNone/>
            </a:pPr>
            <a:r>
              <a:t/>
            </a:r>
            <a:endParaRPr sz="1300">
              <a:solidFill>
                <a:schemeClr val="dk1"/>
              </a:solidFill>
              <a:latin typeface="Ultra"/>
              <a:ea typeface="Ultra"/>
              <a:cs typeface="Ultra"/>
              <a:sym typeface="Ultra"/>
            </a:endParaRPr>
          </a:p>
        </p:txBody>
      </p:sp>
      <p:sp>
        <p:nvSpPr>
          <p:cNvPr id="690" name="Google Shape;690;p13"/>
          <p:cNvSpPr/>
          <p:nvPr/>
        </p:nvSpPr>
        <p:spPr>
          <a:xfrm>
            <a:off x="9998163" y="3632117"/>
            <a:ext cx="1639916" cy="8079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300">
                <a:solidFill>
                  <a:schemeClr val="dk1"/>
                </a:solidFill>
                <a:latin typeface="Ultra"/>
                <a:ea typeface="Ultra"/>
                <a:cs typeface="Ultra"/>
                <a:sym typeface="Ultra"/>
              </a:rPr>
              <a:t>Report on ABM effectiveness using </a:t>
            </a:r>
            <a:r>
              <a:rPr lang="en-US" sz="1300">
                <a:solidFill>
                  <a:schemeClr val="accent5"/>
                </a:solidFill>
                <a:latin typeface="Ultra"/>
                <a:ea typeface="Ultra"/>
                <a:cs typeface="Ultra"/>
                <a:sym typeface="Ultra"/>
              </a:rPr>
              <a:t>xxx</a:t>
            </a:r>
            <a:r>
              <a:rPr lang="en-US" sz="1300">
                <a:solidFill>
                  <a:schemeClr val="dk1"/>
                </a:solidFill>
                <a:latin typeface="Ultra"/>
                <a:ea typeface="Ultra"/>
                <a:cs typeface="Ultra"/>
                <a:sym typeface="Ultra"/>
              </a:rPr>
              <a:t> metrics.</a:t>
            </a:r>
            <a:endParaRPr/>
          </a:p>
          <a:p>
            <a:pPr indent="0" lvl="0" marL="0" marR="0" rtl="0" algn="l">
              <a:spcBef>
                <a:spcPts val="0"/>
              </a:spcBef>
              <a:spcAft>
                <a:spcPts val="0"/>
              </a:spcAft>
              <a:buNone/>
            </a:pPr>
            <a:r>
              <a:t/>
            </a:r>
            <a:endParaRPr sz="1300">
              <a:solidFill>
                <a:schemeClr val="dk1"/>
              </a:solidFill>
              <a:latin typeface="Ultra"/>
              <a:ea typeface="Ultra"/>
              <a:cs typeface="Ultra"/>
              <a:sym typeface="Ultra"/>
            </a:endParaRPr>
          </a:p>
        </p:txBody>
      </p:sp>
      <p:sp>
        <p:nvSpPr>
          <p:cNvPr id="691" name="Google Shape;691;p13"/>
          <p:cNvSpPr/>
          <p:nvPr/>
        </p:nvSpPr>
        <p:spPr>
          <a:xfrm>
            <a:off x="-26" y="-2532"/>
            <a:ext cx="12192025" cy="352616"/>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How to use this slide: </a:t>
            </a:r>
            <a:r>
              <a:rPr lang="en-US" sz="1000">
                <a:solidFill>
                  <a:schemeClr val="lt1"/>
                </a:solidFill>
                <a:latin typeface="Arial"/>
                <a:ea typeface="Arial"/>
                <a:cs typeface="Arial"/>
                <a:sym typeface="Arial"/>
              </a:rPr>
              <a:t>Outline the ABM strategy you’ll use for your organization. In the appendix are more detailed slide templates you can use to execute your ABM strategy.</a:t>
            </a:r>
            <a:endParaRPr/>
          </a:p>
        </p:txBody>
      </p:sp>
      <p:sp>
        <p:nvSpPr>
          <p:cNvPr id="692" name="Google Shape;692;p13"/>
          <p:cNvSpPr txBox="1"/>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p>
            <a:pPr indent="0" lvl="0" marL="0" marR="0" rtl="0" algn="r">
              <a:lnSpc>
                <a:spcPct val="115000"/>
              </a:lnSpc>
              <a:spcBef>
                <a:spcPts val="0"/>
              </a:spcBef>
              <a:spcAft>
                <a:spcPts val="0"/>
              </a:spcAft>
              <a:buClr>
                <a:schemeClr val="lt1"/>
              </a:buClr>
              <a:buSzPts val="1600"/>
              <a:buFont typeface="Montserrat SemiBold"/>
              <a:buNone/>
            </a:pPr>
            <a:fld id="{00000000-1234-1234-1234-123412341234}" type="slidenum">
              <a:rPr b="1" i="0" lang="en-US" sz="900">
                <a:solidFill>
                  <a:schemeClr val="dk1"/>
                </a:solidFill>
                <a:latin typeface="Ultra"/>
                <a:ea typeface="Ultra"/>
                <a:cs typeface="Ultra"/>
                <a:sym typeface="Ultra"/>
              </a:rPr>
              <a:t>‹#›</a:t>
            </a:fld>
            <a:endParaRPr b="1" i="0" sz="900">
              <a:solidFill>
                <a:schemeClr val="dk1"/>
              </a:solidFill>
              <a:latin typeface="Ultra"/>
              <a:ea typeface="Ultra"/>
              <a:cs typeface="Ultra"/>
              <a:sym typeface="Ultra"/>
            </a:endParaRPr>
          </a:p>
        </p:txBody>
      </p:sp>
      <p:sp>
        <p:nvSpPr>
          <p:cNvPr id="693" name="Google Shape;693;p13"/>
          <p:cNvSpPr/>
          <p:nvPr/>
        </p:nvSpPr>
        <p:spPr>
          <a:xfrm>
            <a:off x="813257" y="2455912"/>
            <a:ext cx="1380578" cy="618586"/>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0">
            <a:noAutofit/>
          </a:bodyPr>
          <a:lstStyle/>
          <a:p>
            <a:pPr indent="0" lvl="0" marL="0" marR="0" rtl="0" algn="ctr">
              <a:lnSpc>
                <a:spcPct val="150000"/>
              </a:lnSpc>
              <a:spcBef>
                <a:spcPts val="0"/>
              </a:spcBef>
              <a:spcAft>
                <a:spcPts val="0"/>
              </a:spcAft>
              <a:buNone/>
            </a:pPr>
            <a:r>
              <a:rPr lang="en-US" sz="2000">
                <a:solidFill>
                  <a:schemeClr val="dk1"/>
                </a:solidFill>
                <a:latin typeface="Arial"/>
                <a:ea typeface="Arial"/>
                <a:cs typeface="Arial"/>
                <a:sym typeface="Arial"/>
              </a:rPr>
              <a:t>Build</a:t>
            </a:r>
            <a:endParaRPr sz="2000">
              <a:solidFill>
                <a:schemeClr val="dk1"/>
              </a:solidFill>
              <a:latin typeface="Arial"/>
              <a:ea typeface="Arial"/>
              <a:cs typeface="Arial"/>
              <a:sym typeface="Arial"/>
            </a:endParaRPr>
          </a:p>
        </p:txBody>
      </p:sp>
      <p:cxnSp>
        <p:nvCxnSpPr>
          <p:cNvPr id="694" name="Google Shape;694;p13"/>
          <p:cNvCxnSpPr/>
          <p:nvPr/>
        </p:nvCxnSpPr>
        <p:spPr>
          <a:xfrm>
            <a:off x="1503546" y="3074498"/>
            <a:ext cx="0" cy="457200"/>
          </a:xfrm>
          <a:prstGeom prst="straightConnector1">
            <a:avLst/>
          </a:prstGeom>
          <a:solidFill>
            <a:schemeClr val="lt1"/>
          </a:solidFill>
          <a:ln cap="flat" cmpd="sng" w="12700">
            <a:solidFill>
              <a:schemeClr val="dk1"/>
            </a:solidFill>
            <a:prstDash val="solid"/>
            <a:miter lim="800000"/>
            <a:headEnd len="sm" w="sm" type="none"/>
            <a:tailEnd len="sm" w="sm" type="none"/>
          </a:ln>
        </p:spPr>
      </p:cxnSp>
      <p:sp>
        <p:nvSpPr>
          <p:cNvPr id="695" name="Google Shape;695;p13"/>
          <p:cNvSpPr/>
          <p:nvPr/>
        </p:nvSpPr>
        <p:spPr>
          <a:xfrm>
            <a:off x="2676172" y="2455912"/>
            <a:ext cx="1380578" cy="618586"/>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0">
            <a:noAutofit/>
          </a:bodyPr>
          <a:lstStyle/>
          <a:p>
            <a:pPr indent="0" lvl="0" marL="0" marR="0" rtl="0" algn="ctr">
              <a:lnSpc>
                <a:spcPct val="150000"/>
              </a:lnSpc>
              <a:spcBef>
                <a:spcPts val="0"/>
              </a:spcBef>
              <a:spcAft>
                <a:spcPts val="0"/>
              </a:spcAft>
              <a:buNone/>
            </a:pPr>
            <a:r>
              <a:rPr lang="en-US" sz="2000">
                <a:solidFill>
                  <a:schemeClr val="dk1"/>
                </a:solidFill>
                <a:latin typeface="Arial"/>
                <a:ea typeface="Arial"/>
                <a:cs typeface="Arial"/>
                <a:sym typeface="Arial"/>
              </a:rPr>
              <a:t>Find</a:t>
            </a:r>
            <a:endParaRPr sz="2000">
              <a:solidFill>
                <a:schemeClr val="dk1"/>
              </a:solidFill>
              <a:latin typeface="Arial"/>
              <a:ea typeface="Arial"/>
              <a:cs typeface="Arial"/>
              <a:sym typeface="Arial"/>
            </a:endParaRPr>
          </a:p>
        </p:txBody>
      </p:sp>
      <p:cxnSp>
        <p:nvCxnSpPr>
          <p:cNvPr id="696" name="Google Shape;696;p13"/>
          <p:cNvCxnSpPr/>
          <p:nvPr/>
        </p:nvCxnSpPr>
        <p:spPr>
          <a:xfrm>
            <a:off x="3366461" y="3074498"/>
            <a:ext cx="0" cy="457200"/>
          </a:xfrm>
          <a:prstGeom prst="straightConnector1">
            <a:avLst/>
          </a:prstGeom>
          <a:solidFill>
            <a:schemeClr val="lt1"/>
          </a:solidFill>
          <a:ln cap="flat" cmpd="sng" w="12700">
            <a:solidFill>
              <a:schemeClr val="dk1"/>
            </a:solidFill>
            <a:prstDash val="solid"/>
            <a:miter lim="800000"/>
            <a:headEnd len="sm" w="sm" type="none"/>
            <a:tailEnd len="sm" w="sm" type="none"/>
          </a:ln>
        </p:spPr>
      </p:cxnSp>
      <p:sp>
        <p:nvSpPr>
          <p:cNvPr id="697" name="Google Shape;697;p13"/>
          <p:cNvSpPr/>
          <p:nvPr/>
        </p:nvSpPr>
        <p:spPr>
          <a:xfrm>
            <a:off x="4539087" y="2455912"/>
            <a:ext cx="1380578" cy="618586"/>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0">
            <a:noAutofit/>
          </a:bodyPr>
          <a:lstStyle/>
          <a:p>
            <a:pPr indent="0" lvl="0" marL="0" marR="0" rtl="0" algn="ctr">
              <a:lnSpc>
                <a:spcPct val="150000"/>
              </a:lnSpc>
              <a:spcBef>
                <a:spcPts val="0"/>
              </a:spcBef>
              <a:spcAft>
                <a:spcPts val="0"/>
              </a:spcAft>
              <a:buNone/>
            </a:pPr>
            <a:r>
              <a:rPr lang="en-US" sz="2000">
                <a:solidFill>
                  <a:schemeClr val="dk1"/>
                </a:solidFill>
                <a:latin typeface="Arial"/>
                <a:ea typeface="Arial"/>
                <a:cs typeface="Arial"/>
                <a:sym typeface="Arial"/>
              </a:rPr>
              <a:t>Engage</a:t>
            </a:r>
            <a:endParaRPr sz="2000">
              <a:solidFill>
                <a:schemeClr val="dk1"/>
              </a:solidFill>
              <a:latin typeface="Arial"/>
              <a:ea typeface="Arial"/>
              <a:cs typeface="Arial"/>
              <a:sym typeface="Arial"/>
            </a:endParaRPr>
          </a:p>
        </p:txBody>
      </p:sp>
      <p:cxnSp>
        <p:nvCxnSpPr>
          <p:cNvPr id="698" name="Google Shape;698;p13"/>
          <p:cNvCxnSpPr/>
          <p:nvPr/>
        </p:nvCxnSpPr>
        <p:spPr>
          <a:xfrm>
            <a:off x="5229376" y="3074498"/>
            <a:ext cx="0" cy="457200"/>
          </a:xfrm>
          <a:prstGeom prst="straightConnector1">
            <a:avLst/>
          </a:prstGeom>
          <a:solidFill>
            <a:schemeClr val="lt1"/>
          </a:solidFill>
          <a:ln cap="flat" cmpd="sng" w="12700">
            <a:solidFill>
              <a:schemeClr val="dk1"/>
            </a:solidFill>
            <a:prstDash val="solid"/>
            <a:miter lim="800000"/>
            <a:headEnd len="sm" w="sm" type="none"/>
            <a:tailEnd len="sm" w="sm" type="none"/>
          </a:ln>
        </p:spPr>
      </p:cxnSp>
      <p:sp>
        <p:nvSpPr>
          <p:cNvPr id="699" name="Google Shape;699;p13"/>
          <p:cNvSpPr/>
          <p:nvPr/>
        </p:nvSpPr>
        <p:spPr>
          <a:xfrm>
            <a:off x="6402002" y="2455912"/>
            <a:ext cx="1380578" cy="618586"/>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0">
            <a:noAutofit/>
          </a:bodyPr>
          <a:lstStyle/>
          <a:p>
            <a:pPr indent="0" lvl="0" marL="0" marR="0" rtl="0" algn="ctr">
              <a:lnSpc>
                <a:spcPct val="150000"/>
              </a:lnSpc>
              <a:spcBef>
                <a:spcPts val="0"/>
              </a:spcBef>
              <a:spcAft>
                <a:spcPts val="0"/>
              </a:spcAft>
              <a:buNone/>
            </a:pPr>
            <a:r>
              <a:rPr lang="en-US" sz="2000">
                <a:solidFill>
                  <a:schemeClr val="dk1"/>
                </a:solidFill>
                <a:latin typeface="Arial"/>
                <a:ea typeface="Arial"/>
                <a:cs typeface="Arial"/>
                <a:sym typeface="Arial"/>
              </a:rPr>
              <a:t>Close</a:t>
            </a:r>
            <a:endParaRPr sz="2000">
              <a:solidFill>
                <a:schemeClr val="dk1"/>
              </a:solidFill>
              <a:latin typeface="Arial"/>
              <a:ea typeface="Arial"/>
              <a:cs typeface="Arial"/>
              <a:sym typeface="Arial"/>
            </a:endParaRPr>
          </a:p>
        </p:txBody>
      </p:sp>
      <p:cxnSp>
        <p:nvCxnSpPr>
          <p:cNvPr id="700" name="Google Shape;700;p13"/>
          <p:cNvCxnSpPr/>
          <p:nvPr/>
        </p:nvCxnSpPr>
        <p:spPr>
          <a:xfrm>
            <a:off x="7092291" y="3074498"/>
            <a:ext cx="0" cy="457200"/>
          </a:xfrm>
          <a:prstGeom prst="straightConnector1">
            <a:avLst/>
          </a:prstGeom>
          <a:solidFill>
            <a:schemeClr val="lt1"/>
          </a:solidFill>
          <a:ln cap="flat" cmpd="sng" w="12700">
            <a:solidFill>
              <a:schemeClr val="dk1"/>
            </a:solidFill>
            <a:prstDash val="solid"/>
            <a:miter lim="800000"/>
            <a:headEnd len="sm" w="sm" type="none"/>
            <a:tailEnd len="sm" w="sm" type="none"/>
          </a:ln>
        </p:spPr>
      </p:cxnSp>
      <p:sp>
        <p:nvSpPr>
          <p:cNvPr id="701" name="Google Shape;701;p13"/>
          <p:cNvSpPr/>
          <p:nvPr/>
        </p:nvSpPr>
        <p:spPr>
          <a:xfrm>
            <a:off x="8264917" y="2455912"/>
            <a:ext cx="1380578" cy="618586"/>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0">
            <a:noAutofit/>
          </a:bodyPr>
          <a:lstStyle/>
          <a:p>
            <a:pPr indent="0" lvl="0" marL="0" marR="0" rtl="0" algn="ctr">
              <a:lnSpc>
                <a:spcPct val="150000"/>
              </a:lnSpc>
              <a:spcBef>
                <a:spcPts val="0"/>
              </a:spcBef>
              <a:spcAft>
                <a:spcPts val="0"/>
              </a:spcAft>
              <a:buNone/>
            </a:pPr>
            <a:r>
              <a:rPr lang="en-US" sz="2000">
                <a:solidFill>
                  <a:schemeClr val="dk1"/>
                </a:solidFill>
                <a:latin typeface="Arial"/>
                <a:ea typeface="Arial"/>
                <a:cs typeface="Arial"/>
                <a:sym typeface="Arial"/>
              </a:rPr>
              <a:t>Expand</a:t>
            </a:r>
            <a:endParaRPr sz="2000">
              <a:solidFill>
                <a:schemeClr val="dk1"/>
              </a:solidFill>
              <a:latin typeface="Arial"/>
              <a:ea typeface="Arial"/>
              <a:cs typeface="Arial"/>
              <a:sym typeface="Arial"/>
            </a:endParaRPr>
          </a:p>
        </p:txBody>
      </p:sp>
      <p:cxnSp>
        <p:nvCxnSpPr>
          <p:cNvPr id="702" name="Google Shape;702;p13"/>
          <p:cNvCxnSpPr/>
          <p:nvPr/>
        </p:nvCxnSpPr>
        <p:spPr>
          <a:xfrm>
            <a:off x="8955206" y="3074498"/>
            <a:ext cx="0" cy="457200"/>
          </a:xfrm>
          <a:prstGeom prst="straightConnector1">
            <a:avLst/>
          </a:prstGeom>
          <a:solidFill>
            <a:schemeClr val="lt1"/>
          </a:solidFill>
          <a:ln cap="flat" cmpd="sng" w="12700">
            <a:solidFill>
              <a:schemeClr val="dk1"/>
            </a:solidFill>
            <a:prstDash val="solid"/>
            <a:miter lim="800000"/>
            <a:headEnd len="sm" w="sm" type="none"/>
            <a:tailEnd len="sm" w="sm" type="none"/>
          </a:ln>
        </p:spPr>
      </p:cxnSp>
      <p:sp>
        <p:nvSpPr>
          <p:cNvPr id="703" name="Google Shape;703;p13"/>
          <p:cNvSpPr/>
          <p:nvPr/>
        </p:nvSpPr>
        <p:spPr>
          <a:xfrm>
            <a:off x="10127832" y="2455912"/>
            <a:ext cx="1380578" cy="618586"/>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0">
            <a:noAutofit/>
          </a:bodyPr>
          <a:lstStyle/>
          <a:p>
            <a:pPr indent="0" lvl="0" marL="0" marR="0" rtl="0" algn="ctr">
              <a:lnSpc>
                <a:spcPct val="150000"/>
              </a:lnSpc>
              <a:spcBef>
                <a:spcPts val="0"/>
              </a:spcBef>
              <a:spcAft>
                <a:spcPts val="0"/>
              </a:spcAft>
              <a:buNone/>
            </a:pPr>
            <a:r>
              <a:rPr lang="en-US" sz="2000">
                <a:solidFill>
                  <a:schemeClr val="dk1"/>
                </a:solidFill>
                <a:latin typeface="Arial"/>
                <a:ea typeface="Arial"/>
                <a:cs typeface="Arial"/>
                <a:sym typeface="Arial"/>
              </a:rPr>
              <a:t>Measure</a:t>
            </a:r>
            <a:endParaRPr sz="2000">
              <a:solidFill>
                <a:schemeClr val="dk1"/>
              </a:solidFill>
              <a:latin typeface="Arial"/>
              <a:ea typeface="Arial"/>
              <a:cs typeface="Arial"/>
              <a:sym typeface="Arial"/>
            </a:endParaRPr>
          </a:p>
        </p:txBody>
      </p:sp>
      <p:cxnSp>
        <p:nvCxnSpPr>
          <p:cNvPr id="704" name="Google Shape;704;p13"/>
          <p:cNvCxnSpPr/>
          <p:nvPr/>
        </p:nvCxnSpPr>
        <p:spPr>
          <a:xfrm>
            <a:off x="10818121" y="3074498"/>
            <a:ext cx="0" cy="457200"/>
          </a:xfrm>
          <a:prstGeom prst="straightConnector1">
            <a:avLst/>
          </a:prstGeom>
          <a:solidFill>
            <a:schemeClr val="lt1"/>
          </a:solidFill>
          <a:ln cap="flat" cmpd="sng" w="12700">
            <a:solidFill>
              <a:schemeClr val="dk1"/>
            </a:solidFill>
            <a:prstDash val="solid"/>
            <a:miter lim="800000"/>
            <a:headEnd len="sm" w="sm" type="none"/>
            <a:tailEnd len="sm" w="sm" type="none"/>
          </a:ln>
        </p:spPr>
      </p:cxnSp>
      <p:sp>
        <p:nvSpPr>
          <p:cNvPr id="705" name="Google Shape;705;p13"/>
          <p:cNvSpPr txBox="1"/>
          <p:nvPr/>
        </p:nvSpPr>
        <p:spPr>
          <a:xfrm>
            <a:off x="977687" y="6185311"/>
            <a:ext cx="6471600" cy="369291"/>
          </a:xfrm>
          <a:prstGeom prst="rect">
            <a:avLst/>
          </a:prstGeom>
          <a:noFill/>
          <a:ln>
            <a:noFill/>
          </a:ln>
        </p:spPr>
        <p:txBody>
          <a:bodyPr anchorCtr="0" anchor="t" bIns="121900" lIns="121900" spcFirstLastPara="1" rIns="121900" wrap="square" tIns="121900">
            <a:spAutoFit/>
          </a:bodyPr>
          <a:lstStyle/>
          <a:p>
            <a:pPr indent="0" lvl="0" marL="0" marR="0" rtl="0" algn="l">
              <a:spcBef>
                <a:spcPts val="0"/>
              </a:spcBef>
              <a:spcAft>
                <a:spcPts val="0"/>
              </a:spcAft>
              <a:buNone/>
            </a:pPr>
            <a:r>
              <a:rPr baseline="30000" lang="en-US" sz="800">
                <a:solidFill>
                  <a:schemeClr val="dk1"/>
                </a:solidFill>
                <a:latin typeface="Arial"/>
                <a:ea typeface="Arial"/>
                <a:cs typeface="Arial"/>
                <a:sym typeface="Arial"/>
              </a:rPr>
              <a:t>1 </a:t>
            </a:r>
            <a:r>
              <a:rPr lang="en-US" sz="800">
                <a:solidFill>
                  <a:schemeClr val="dk1"/>
                </a:solidFill>
                <a:latin typeface="Arial"/>
                <a:ea typeface="Arial"/>
                <a:cs typeface="Arial"/>
                <a:sym typeface="Arial"/>
              </a:rPr>
              <a:t>Forrester New Tech: Account-Based Marketing, Q1 2022, Malachi Threadgill, Principal Analyst</a:t>
            </a:r>
            <a:endParaRPr/>
          </a:p>
        </p:txBody>
      </p:sp>
      <p:sp>
        <p:nvSpPr>
          <p:cNvPr id="706" name="Google Shape;706;p13"/>
          <p:cNvSpPr/>
          <p:nvPr/>
        </p:nvSpPr>
        <p:spPr>
          <a:xfrm>
            <a:off x="725153" y="1894883"/>
            <a:ext cx="1639916" cy="547994"/>
          </a:xfrm>
          <a:prstGeom prst="roundRect">
            <a:avLst>
              <a:gd fmla="val 16667" name="adj"/>
            </a:avLst>
          </a:prstGeom>
          <a:noFill/>
          <a:ln>
            <a:noFill/>
          </a:ln>
        </p:spPr>
        <p:txBody>
          <a:bodyPr anchorCtr="0" anchor="ctr" bIns="91425" lIns="91425" spcFirstLastPara="1" rIns="91425" wrap="square" tIns="0">
            <a:noAutofit/>
          </a:bodyPr>
          <a:lstStyle/>
          <a:p>
            <a:pPr indent="0" lvl="0" marL="0" marR="0" rtl="0" algn="l">
              <a:lnSpc>
                <a:spcPct val="150000"/>
              </a:lnSpc>
              <a:spcBef>
                <a:spcPts val="0"/>
              </a:spcBef>
              <a:spcAft>
                <a:spcPts val="0"/>
              </a:spcAft>
              <a:buNone/>
            </a:pPr>
            <a:r>
              <a:rPr lang="en-US" sz="1200">
                <a:solidFill>
                  <a:schemeClr val="lt2"/>
                </a:solidFill>
                <a:latin typeface="Arial"/>
                <a:ea typeface="Arial"/>
                <a:cs typeface="Arial"/>
                <a:sym typeface="Arial"/>
              </a:rPr>
              <a:t>01 STEP</a:t>
            </a:r>
            <a:endParaRPr sz="1200">
              <a:solidFill>
                <a:schemeClr val="lt2"/>
              </a:solidFill>
              <a:latin typeface="Arial"/>
              <a:ea typeface="Arial"/>
              <a:cs typeface="Arial"/>
              <a:sym typeface="Arial"/>
            </a:endParaRPr>
          </a:p>
        </p:txBody>
      </p:sp>
      <p:sp>
        <p:nvSpPr>
          <p:cNvPr id="707" name="Google Shape;707;p13"/>
          <p:cNvSpPr/>
          <p:nvPr/>
        </p:nvSpPr>
        <p:spPr>
          <a:xfrm>
            <a:off x="2588068" y="1894883"/>
            <a:ext cx="1639916" cy="547994"/>
          </a:xfrm>
          <a:prstGeom prst="roundRect">
            <a:avLst>
              <a:gd fmla="val 16667" name="adj"/>
            </a:avLst>
          </a:prstGeom>
          <a:noFill/>
          <a:ln>
            <a:noFill/>
          </a:ln>
        </p:spPr>
        <p:txBody>
          <a:bodyPr anchorCtr="0" anchor="ctr" bIns="91425" lIns="91425" spcFirstLastPara="1" rIns="91425" wrap="square" tIns="0">
            <a:noAutofit/>
          </a:bodyPr>
          <a:lstStyle/>
          <a:p>
            <a:pPr indent="0" lvl="0" marL="0" marR="0" rtl="0" algn="l">
              <a:lnSpc>
                <a:spcPct val="150000"/>
              </a:lnSpc>
              <a:spcBef>
                <a:spcPts val="0"/>
              </a:spcBef>
              <a:spcAft>
                <a:spcPts val="0"/>
              </a:spcAft>
              <a:buNone/>
            </a:pPr>
            <a:r>
              <a:rPr lang="en-US" sz="1200">
                <a:solidFill>
                  <a:schemeClr val="lt2"/>
                </a:solidFill>
                <a:latin typeface="Arial"/>
                <a:ea typeface="Arial"/>
                <a:cs typeface="Arial"/>
                <a:sym typeface="Arial"/>
              </a:rPr>
              <a:t>02 STEP</a:t>
            </a:r>
            <a:endParaRPr sz="1200">
              <a:solidFill>
                <a:schemeClr val="lt2"/>
              </a:solidFill>
              <a:latin typeface="Arial"/>
              <a:ea typeface="Arial"/>
              <a:cs typeface="Arial"/>
              <a:sym typeface="Arial"/>
            </a:endParaRPr>
          </a:p>
        </p:txBody>
      </p:sp>
      <p:sp>
        <p:nvSpPr>
          <p:cNvPr id="708" name="Google Shape;708;p13"/>
          <p:cNvSpPr/>
          <p:nvPr/>
        </p:nvSpPr>
        <p:spPr>
          <a:xfrm>
            <a:off x="4450983" y="1894883"/>
            <a:ext cx="1639916" cy="547994"/>
          </a:xfrm>
          <a:prstGeom prst="roundRect">
            <a:avLst>
              <a:gd fmla="val 16667" name="adj"/>
            </a:avLst>
          </a:prstGeom>
          <a:noFill/>
          <a:ln>
            <a:noFill/>
          </a:ln>
        </p:spPr>
        <p:txBody>
          <a:bodyPr anchorCtr="0" anchor="ctr" bIns="91425" lIns="91425" spcFirstLastPara="1" rIns="91425" wrap="square" tIns="0">
            <a:noAutofit/>
          </a:bodyPr>
          <a:lstStyle/>
          <a:p>
            <a:pPr indent="0" lvl="0" marL="0" marR="0" rtl="0" algn="l">
              <a:lnSpc>
                <a:spcPct val="150000"/>
              </a:lnSpc>
              <a:spcBef>
                <a:spcPts val="0"/>
              </a:spcBef>
              <a:spcAft>
                <a:spcPts val="0"/>
              </a:spcAft>
              <a:buNone/>
            </a:pPr>
            <a:r>
              <a:rPr lang="en-US" sz="1200">
                <a:solidFill>
                  <a:schemeClr val="lt2"/>
                </a:solidFill>
                <a:latin typeface="Arial"/>
                <a:ea typeface="Arial"/>
                <a:cs typeface="Arial"/>
                <a:sym typeface="Arial"/>
              </a:rPr>
              <a:t>03 STEP</a:t>
            </a:r>
            <a:endParaRPr sz="1200">
              <a:solidFill>
                <a:schemeClr val="lt2"/>
              </a:solidFill>
              <a:latin typeface="Arial"/>
              <a:ea typeface="Arial"/>
              <a:cs typeface="Arial"/>
              <a:sym typeface="Arial"/>
            </a:endParaRPr>
          </a:p>
        </p:txBody>
      </p:sp>
      <p:sp>
        <p:nvSpPr>
          <p:cNvPr id="709" name="Google Shape;709;p13"/>
          <p:cNvSpPr/>
          <p:nvPr/>
        </p:nvSpPr>
        <p:spPr>
          <a:xfrm>
            <a:off x="6313898" y="1894883"/>
            <a:ext cx="1639916" cy="547994"/>
          </a:xfrm>
          <a:prstGeom prst="roundRect">
            <a:avLst>
              <a:gd fmla="val 16667" name="adj"/>
            </a:avLst>
          </a:prstGeom>
          <a:noFill/>
          <a:ln>
            <a:noFill/>
          </a:ln>
        </p:spPr>
        <p:txBody>
          <a:bodyPr anchorCtr="0" anchor="ctr" bIns="91425" lIns="91425" spcFirstLastPara="1" rIns="91425" wrap="square" tIns="0">
            <a:noAutofit/>
          </a:bodyPr>
          <a:lstStyle/>
          <a:p>
            <a:pPr indent="0" lvl="0" marL="0" marR="0" rtl="0" algn="l">
              <a:lnSpc>
                <a:spcPct val="150000"/>
              </a:lnSpc>
              <a:spcBef>
                <a:spcPts val="0"/>
              </a:spcBef>
              <a:spcAft>
                <a:spcPts val="0"/>
              </a:spcAft>
              <a:buNone/>
            </a:pPr>
            <a:r>
              <a:rPr lang="en-US" sz="1200">
                <a:solidFill>
                  <a:schemeClr val="lt2"/>
                </a:solidFill>
                <a:latin typeface="Arial"/>
                <a:ea typeface="Arial"/>
                <a:cs typeface="Arial"/>
                <a:sym typeface="Arial"/>
              </a:rPr>
              <a:t>04 STEP</a:t>
            </a:r>
            <a:endParaRPr sz="1200">
              <a:solidFill>
                <a:schemeClr val="lt2"/>
              </a:solidFill>
              <a:latin typeface="Arial"/>
              <a:ea typeface="Arial"/>
              <a:cs typeface="Arial"/>
              <a:sym typeface="Arial"/>
            </a:endParaRPr>
          </a:p>
        </p:txBody>
      </p:sp>
      <p:sp>
        <p:nvSpPr>
          <p:cNvPr id="710" name="Google Shape;710;p13"/>
          <p:cNvSpPr/>
          <p:nvPr/>
        </p:nvSpPr>
        <p:spPr>
          <a:xfrm>
            <a:off x="8176813" y="1894883"/>
            <a:ext cx="1639916" cy="547994"/>
          </a:xfrm>
          <a:prstGeom prst="roundRect">
            <a:avLst>
              <a:gd fmla="val 16667" name="adj"/>
            </a:avLst>
          </a:prstGeom>
          <a:noFill/>
          <a:ln>
            <a:noFill/>
          </a:ln>
        </p:spPr>
        <p:txBody>
          <a:bodyPr anchorCtr="0" anchor="ctr" bIns="91425" lIns="91425" spcFirstLastPara="1" rIns="91425" wrap="square" tIns="0">
            <a:noAutofit/>
          </a:bodyPr>
          <a:lstStyle/>
          <a:p>
            <a:pPr indent="0" lvl="0" marL="0" marR="0" rtl="0" algn="l">
              <a:lnSpc>
                <a:spcPct val="150000"/>
              </a:lnSpc>
              <a:spcBef>
                <a:spcPts val="0"/>
              </a:spcBef>
              <a:spcAft>
                <a:spcPts val="0"/>
              </a:spcAft>
              <a:buNone/>
            </a:pPr>
            <a:r>
              <a:rPr lang="en-US" sz="1200">
                <a:solidFill>
                  <a:schemeClr val="lt2"/>
                </a:solidFill>
                <a:latin typeface="Arial"/>
                <a:ea typeface="Arial"/>
                <a:cs typeface="Arial"/>
                <a:sym typeface="Arial"/>
              </a:rPr>
              <a:t>05 STEP</a:t>
            </a:r>
            <a:endParaRPr sz="1200">
              <a:solidFill>
                <a:schemeClr val="lt2"/>
              </a:solidFill>
              <a:latin typeface="Arial"/>
              <a:ea typeface="Arial"/>
              <a:cs typeface="Arial"/>
              <a:sym typeface="Arial"/>
            </a:endParaRPr>
          </a:p>
        </p:txBody>
      </p:sp>
      <p:sp>
        <p:nvSpPr>
          <p:cNvPr id="711" name="Google Shape;711;p13"/>
          <p:cNvSpPr/>
          <p:nvPr/>
        </p:nvSpPr>
        <p:spPr>
          <a:xfrm>
            <a:off x="10039728" y="1894883"/>
            <a:ext cx="1639916" cy="547994"/>
          </a:xfrm>
          <a:prstGeom prst="roundRect">
            <a:avLst>
              <a:gd fmla="val 16667" name="adj"/>
            </a:avLst>
          </a:prstGeom>
          <a:noFill/>
          <a:ln>
            <a:noFill/>
          </a:ln>
        </p:spPr>
        <p:txBody>
          <a:bodyPr anchorCtr="0" anchor="ctr" bIns="91425" lIns="91425" spcFirstLastPara="1" rIns="91425" wrap="square" tIns="0">
            <a:noAutofit/>
          </a:bodyPr>
          <a:lstStyle/>
          <a:p>
            <a:pPr indent="0" lvl="0" marL="0" marR="0" rtl="0" algn="l">
              <a:lnSpc>
                <a:spcPct val="150000"/>
              </a:lnSpc>
              <a:spcBef>
                <a:spcPts val="0"/>
              </a:spcBef>
              <a:spcAft>
                <a:spcPts val="0"/>
              </a:spcAft>
              <a:buNone/>
            </a:pPr>
            <a:r>
              <a:rPr lang="en-US" sz="1200">
                <a:solidFill>
                  <a:schemeClr val="lt2"/>
                </a:solidFill>
                <a:latin typeface="Arial"/>
                <a:ea typeface="Arial"/>
                <a:cs typeface="Arial"/>
                <a:sym typeface="Arial"/>
              </a:rPr>
              <a:t>06 STEP</a:t>
            </a:r>
            <a:endParaRPr sz="1200">
              <a:solidFill>
                <a:schemeClr val="lt2"/>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14"/>
          <p:cNvSpPr/>
          <p:nvPr/>
        </p:nvSpPr>
        <p:spPr>
          <a:xfrm flipH="1" rot="10800000">
            <a:off x="4306957" y="2229073"/>
            <a:ext cx="7885043" cy="4702211"/>
          </a:xfrm>
          <a:custGeom>
            <a:rect b="b" l="l" r="r" t="t"/>
            <a:pathLst>
              <a:path extrusionOk="0" h="2462022" w="4128516">
                <a:moveTo>
                  <a:pt x="4128516" y="0"/>
                </a:moveTo>
                <a:lnTo>
                  <a:pt x="0" y="0"/>
                </a:lnTo>
                <a:cubicBezTo>
                  <a:pt x="0" y="0"/>
                  <a:pt x="593217" y="2390013"/>
                  <a:pt x="4128516" y="2462022"/>
                </a:cubicBezTo>
                <a:lnTo>
                  <a:pt x="4128516" y="0"/>
                </a:lnTo>
                <a:close/>
              </a:path>
            </a:pathLst>
          </a:custGeom>
          <a:solidFill>
            <a:srgbClr val="D5E1E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17" name="Google Shape;717;p14"/>
          <p:cNvSpPr txBox="1"/>
          <p:nvPr>
            <p:ph type="title"/>
          </p:nvPr>
        </p:nvSpPr>
        <p:spPr>
          <a:xfrm>
            <a:off x="502920" y="109728"/>
            <a:ext cx="10789920" cy="11430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Arial"/>
              <a:buNone/>
            </a:pPr>
            <a:r>
              <a:rPr lang="en-US" sz="2800"/>
              <a:t>Expected ROI of Making the Change to ABM</a:t>
            </a:r>
            <a:endParaRPr/>
          </a:p>
        </p:txBody>
      </p:sp>
      <p:sp>
        <p:nvSpPr>
          <p:cNvPr id="718" name="Google Shape;718;p14"/>
          <p:cNvSpPr/>
          <p:nvPr/>
        </p:nvSpPr>
        <p:spPr>
          <a:xfrm>
            <a:off x="-26" y="-2532"/>
            <a:ext cx="12192025" cy="352616"/>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How to use this slide: </a:t>
            </a:r>
            <a:r>
              <a:rPr lang="en-US" sz="1000">
                <a:solidFill>
                  <a:schemeClr val="lt1"/>
                </a:solidFill>
                <a:latin typeface="Arial"/>
                <a:ea typeface="Arial"/>
                <a:cs typeface="Arial"/>
                <a:sym typeface="Arial"/>
              </a:rPr>
              <a:t>Update the sample ROI by inputting your numbers in this ROI calculator. Then copy and paste the results on this slide.</a:t>
            </a:r>
            <a:endParaRPr/>
          </a:p>
        </p:txBody>
      </p:sp>
      <p:pic>
        <p:nvPicPr>
          <p:cNvPr id="719" name="Google Shape;719;p14"/>
          <p:cNvPicPr preferRelativeResize="0"/>
          <p:nvPr/>
        </p:nvPicPr>
        <p:blipFill rotWithShape="1">
          <a:blip r:embed="rId3">
            <a:alphaModFix/>
          </a:blip>
          <a:srcRect b="0" l="0" r="0" t="0"/>
          <a:stretch/>
        </p:blipFill>
        <p:spPr>
          <a:xfrm>
            <a:off x="550333" y="1429033"/>
            <a:ext cx="5447104" cy="4686499"/>
          </a:xfrm>
          <a:prstGeom prst="rect">
            <a:avLst/>
          </a:prstGeom>
          <a:noFill/>
          <a:ln>
            <a:noFill/>
          </a:ln>
        </p:spPr>
      </p:pic>
      <p:pic>
        <p:nvPicPr>
          <p:cNvPr id="720" name="Google Shape;720;p14"/>
          <p:cNvPicPr preferRelativeResize="0"/>
          <p:nvPr/>
        </p:nvPicPr>
        <p:blipFill rotWithShape="1">
          <a:blip r:embed="rId4">
            <a:alphaModFix/>
          </a:blip>
          <a:srcRect b="0" l="0" r="0" t="0"/>
          <a:stretch/>
        </p:blipFill>
        <p:spPr>
          <a:xfrm>
            <a:off x="6140005" y="1429018"/>
            <a:ext cx="5775063" cy="3066079"/>
          </a:xfrm>
          <a:prstGeom prst="rect">
            <a:avLst/>
          </a:prstGeom>
          <a:noFill/>
          <a:ln>
            <a:noFill/>
          </a:ln>
        </p:spPr>
      </p:pic>
      <p:sp>
        <p:nvSpPr>
          <p:cNvPr id="721" name="Google Shape;721;p14"/>
          <p:cNvSpPr txBox="1"/>
          <p:nvPr/>
        </p:nvSpPr>
        <p:spPr>
          <a:xfrm>
            <a:off x="978659" y="6198662"/>
            <a:ext cx="2171343" cy="492402"/>
          </a:xfrm>
          <a:prstGeom prst="rect">
            <a:avLst/>
          </a:prstGeom>
          <a:noFill/>
          <a:ln>
            <a:noFill/>
          </a:ln>
        </p:spPr>
        <p:txBody>
          <a:bodyPr anchorCtr="0" anchor="t" bIns="121900" lIns="121900" spcFirstLastPara="1" rIns="121900" wrap="square" tIns="121900">
            <a:spAutoFit/>
          </a:bodyPr>
          <a:lstStyle/>
          <a:p>
            <a:pPr indent="0" lvl="0" marL="0" marR="0" rtl="0" algn="l">
              <a:spcBef>
                <a:spcPts val="0"/>
              </a:spcBef>
              <a:spcAft>
                <a:spcPts val="0"/>
              </a:spcAft>
              <a:buNone/>
            </a:pPr>
            <a:r>
              <a:rPr baseline="30000" lang="en-US" sz="800">
                <a:solidFill>
                  <a:schemeClr val="dk1"/>
                </a:solidFill>
                <a:latin typeface="Arial"/>
                <a:ea typeface="Arial"/>
                <a:cs typeface="Arial"/>
                <a:sym typeface="Arial"/>
              </a:rPr>
              <a:t>1 </a:t>
            </a:r>
            <a:r>
              <a:rPr lang="en-US" sz="800">
                <a:solidFill>
                  <a:schemeClr val="dk1"/>
                </a:solidFill>
                <a:latin typeface="Arial"/>
                <a:ea typeface="Arial"/>
                <a:cs typeface="Arial"/>
                <a:sym typeface="Arial"/>
              </a:rPr>
              <a:t>ROI calculator is based on typical Demandbase customer case studies.</a:t>
            </a:r>
            <a:endParaRPr sz="800">
              <a:solidFill>
                <a:schemeClr val="dk1"/>
              </a:solidFill>
              <a:latin typeface="Arial"/>
              <a:ea typeface="Arial"/>
              <a:cs typeface="Arial"/>
              <a:sym typeface="Arial"/>
            </a:endParaRPr>
          </a:p>
        </p:txBody>
      </p:sp>
      <p:sp>
        <p:nvSpPr>
          <p:cNvPr id="722" name="Google Shape;722;p14"/>
          <p:cNvSpPr/>
          <p:nvPr/>
        </p:nvSpPr>
        <p:spPr>
          <a:xfrm>
            <a:off x="6140004" y="4671387"/>
            <a:ext cx="5775063" cy="1444145"/>
          </a:xfrm>
          <a:prstGeom prst="roundRect">
            <a:avLst>
              <a:gd fmla="val 5465" name="adj"/>
            </a:avLst>
          </a:prstGeom>
          <a:solidFill>
            <a:schemeClr val="dk1"/>
          </a:solidFill>
          <a:ln>
            <a:noFill/>
          </a:ln>
          <a:effectLst>
            <a:outerShdw blurRad="215900" sx="101000" rotWithShape="0" algn="ctr" sy="101000">
              <a:srgbClr val="253E57">
                <a:alpha val="11764"/>
              </a:srgbClr>
            </a:outerShdw>
          </a:effectLst>
        </p:spPr>
        <p:txBody>
          <a:bodyPr anchorCtr="0" anchor="ctr" bIns="45700" lIns="182875" spcFirstLastPara="1" rIns="91425" wrap="square" tIns="45700">
            <a:noAutofit/>
          </a:bodyPr>
          <a:lstStyle/>
          <a:p>
            <a:pPr indent="0" lvl="0" marL="0" marR="0" rtl="0" algn="l">
              <a:spcBef>
                <a:spcPts val="0"/>
              </a:spcBef>
              <a:spcAft>
                <a:spcPts val="0"/>
              </a:spcAft>
              <a:buNone/>
            </a:pPr>
            <a:r>
              <a:rPr lang="en-US" sz="1600">
                <a:solidFill>
                  <a:schemeClr val="lt1"/>
                </a:solidFill>
                <a:latin typeface="Arial"/>
                <a:ea typeface="Arial"/>
                <a:cs typeface="Arial"/>
                <a:sym typeface="Arial"/>
              </a:rPr>
              <a:t>Demandbase account-based marketing and sales platform delivers a 367% three-year return on investment (ROI).</a:t>
            </a:r>
            <a:endParaRPr/>
          </a:p>
          <a:p>
            <a:pPr indent="0" lvl="0" marL="0" marR="0" rtl="0" algn="l">
              <a:spcBef>
                <a:spcPts val="0"/>
              </a:spcBef>
              <a:spcAft>
                <a:spcPts val="0"/>
              </a:spcAft>
              <a:buNone/>
            </a:pPr>
            <a:r>
              <a:t/>
            </a:r>
            <a:endParaRPr sz="600">
              <a:solidFill>
                <a:schemeClr val="lt1"/>
              </a:solidFill>
              <a:latin typeface="Arial"/>
              <a:ea typeface="Arial"/>
              <a:cs typeface="Arial"/>
              <a:sym typeface="Arial"/>
            </a:endParaRPr>
          </a:p>
          <a:p>
            <a:pPr indent="0" lvl="0" marL="0" marR="0" rtl="0" algn="l">
              <a:spcBef>
                <a:spcPts val="0"/>
              </a:spcBef>
              <a:spcAft>
                <a:spcPts val="0"/>
              </a:spcAft>
              <a:buNone/>
            </a:pPr>
            <a:r>
              <a:rPr lang="en-US" sz="800">
                <a:solidFill>
                  <a:schemeClr val="lt1"/>
                </a:solidFill>
                <a:latin typeface="Arial"/>
                <a:ea typeface="Arial"/>
                <a:cs typeface="Arial"/>
                <a:sym typeface="Arial"/>
              </a:rPr>
              <a:t>Source: </a:t>
            </a:r>
            <a:r>
              <a:rPr lang="en-US" sz="800" u="sng">
                <a:solidFill>
                  <a:schemeClr val="lt1"/>
                </a:solidFill>
                <a:latin typeface="Arial"/>
                <a:ea typeface="Arial"/>
                <a:cs typeface="Arial"/>
                <a:sym typeface="Arial"/>
                <a:hlinkClick r:id="rId5">
                  <a:extLst>
                    <a:ext uri="{A12FA001-AC4F-418D-AE19-62706E023703}">
                      <ahyp:hlinkClr val="tx"/>
                    </a:ext>
                  </a:extLst>
                </a:hlinkClick>
              </a:rPr>
              <a:t>Forrester 2022 TEI Study</a:t>
            </a:r>
            <a:endParaRPr sz="800">
              <a:solidFill>
                <a:schemeClr val="lt1"/>
              </a:solidFill>
              <a:latin typeface="Arial"/>
              <a:ea typeface="Arial"/>
              <a:cs typeface="Arial"/>
              <a:sym typeface="Arial"/>
            </a:endParaRPr>
          </a:p>
        </p:txBody>
      </p:sp>
      <p:sp>
        <p:nvSpPr>
          <p:cNvPr id="723" name="Google Shape;723;p14"/>
          <p:cNvSpPr txBox="1"/>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p>
            <a:pPr indent="0" lvl="0" marL="0" marR="0" rtl="0" algn="r">
              <a:lnSpc>
                <a:spcPct val="115000"/>
              </a:lnSpc>
              <a:spcBef>
                <a:spcPts val="0"/>
              </a:spcBef>
              <a:spcAft>
                <a:spcPts val="0"/>
              </a:spcAft>
              <a:buClr>
                <a:schemeClr val="lt1"/>
              </a:buClr>
              <a:buSzPts val="1600"/>
              <a:buFont typeface="Montserrat SemiBold"/>
              <a:buNone/>
            </a:pPr>
            <a:fld id="{00000000-1234-1234-1234-123412341234}" type="slidenum">
              <a:rPr b="1" i="0" lang="en-US" sz="900">
                <a:solidFill>
                  <a:schemeClr val="dk1"/>
                </a:solidFill>
                <a:latin typeface="Ultra"/>
                <a:ea typeface="Ultra"/>
                <a:cs typeface="Ultra"/>
                <a:sym typeface="Ultra"/>
              </a:rPr>
              <a:t>‹#›</a:t>
            </a:fld>
            <a:endParaRPr b="1" i="0" sz="900">
              <a:solidFill>
                <a:schemeClr val="dk1"/>
              </a:solidFill>
              <a:latin typeface="Ultra"/>
              <a:ea typeface="Ultra"/>
              <a:cs typeface="Ultra"/>
              <a:sym typeface="Ultr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15"/>
          <p:cNvSpPr/>
          <p:nvPr/>
        </p:nvSpPr>
        <p:spPr>
          <a:xfrm>
            <a:off x="1100941" y="1723409"/>
            <a:ext cx="2819572" cy="4173805"/>
          </a:xfrm>
          <a:prstGeom prst="roundRect">
            <a:avLst>
              <a:gd fmla="val 5017" name="adj"/>
            </a:avLst>
          </a:prstGeom>
          <a:solidFill>
            <a:schemeClr val="dk1"/>
          </a:solidFill>
          <a:ln>
            <a:noFill/>
          </a:ln>
          <a:effectLst>
            <a:outerShdw blurRad="215900" sx="101000" rotWithShape="0" algn="ctr" sy="101000">
              <a:srgbClr val="253E57">
                <a:alpha val="62745"/>
              </a:srgbClr>
            </a:outerShdw>
          </a:effectLst>
        </p:spPr>
        <p:txBody>
          <a:bodyPr anchorCtr="0" anchor="ctr" bIns="45700" lIns="182875" spcFirstLastPara="1" rIns="91425" wrap="square" tIns="45700">
            <a:noAutofit/>
          </a:bodyPr>
          <a:lstStyle/>
          <a:p>
            <a:pPr indent="0" lvl="0" marL="0" marR="0" rtl="0" algn="l">
              <a:lnSpc>
                <a:spcPct val="150000"/>
              </a:lnSpc>
              <a:spcBef>
                <a:spcPts val="0"/>
              </a:spcBef>
              <a:spcAft>
                <a:spcPts val="0"/>
              </a:spcAft>
              <a:buNone/>
            </a:pPr>
            <a:r>
              <a:t/>
            </a:r>
            <a:endParaRPr sz="1600">
              <a:solidFill>
                <a:schemeClr val="lt1"/>
              </a:solidFill>
              <a:latin typeface="Arial"/>
              <a:ea typeface="Arial"/>
              <a:cs typeface="Arial"/>
              <a:sym typeface="Arial"/>
            </a:endParaRPr>
          </a:p>
        </p:txBody>
      </p:sp>
      <p:sp>
        <p:nvSpPr>
          <p:cNvPr id="729" name="Google Shape;729;p15"/>
          <p:cNvSpPr/>
          <p:nvPr/>
        </p:nvSpPr>
        <p:spPr>
          <a:xfrm>
            <a:off x="4572110" y="1723409"/>
            <a:ext cx="2819572" cy="4173805"/>
          </a:xfrm>
          <a:prstGeom prst="roundRect">
            <a:avLst>
              <a:gd fmla="val 5017" name="adj"/>
            </a:avLst>
          </a:prstGeom>
          <a:solidFill>
            <a:schemeClr val="dk1"/>
          </a:solidFill>
          <a:ln>
            <a:noFill/>
          </a:ln>
          <a:effectLst>
            <a:outerShdw blurRad="215900" sx="101000" rotWithShape="0" algn="ctr" sy="101000">
              <a:srgbClr val="253E57">
                <a:alpha val="62745"/>
              </a:srgbClr>
            </a:outerShdw>
          </a:effectLst>
        </p:spPr>
        <p:txBody>
          <a:bodyPr anchorCtr="0" anchor="ctr" bIns="45700" lIns="182875" spcFirstLastPara="1" rIns="91425" wrap="square" tIns="45700">
            <a:noAutofit/>
          </a:bodyPr>
          <a:lstStyle/>
          <a:p>
            <a:pPr indent="0" lvl="0" marL="0" marR="0" rtl="0" algn="l">
              <a:lnSpc>
                <a:spcPct val="150000"/>
              </a:lnSpc>
              <a:spcBef>
                <a:spcPts val="0"/>
              </a:spcBef>
              <a:spcAft>
                <a:spcPts val="0"/>
              </a:spcAft>
              <a:buNone/>
            </a:pPr>
            <a:r>
              <a:t/>
            </a:r>
            <a:endParaRPr sz="1600">
              <a:solidFill>
                <a:schemeClr val="lt1"/>
              </a:solidFill>
              <a:latin typeface="Arial"/>
              <a:ea typeface="Arial"/>
              <a:cs typeface="Arial"/>
              <a:sym typeface="Arial"/>
            </a:endParaRPr>
          </a:p>
        </p:txBody>
      </p:sp>
      <p:sp>
        <p:nvSpPr>
          <p:cNvPr id="730" name="Google Shape;730;p15"/>
          <p:cNvSpPr/>
          <p:nvPr/>
        </p:nvSpPr>
        <p:spPr>
          <a:xfrm>
            <a:off x="8020805" y="1723409"/>
            <a:ext cx="2819572" cy="4173805"/>
          </a:xfrm>
          <a:prstGeom prst="roundRect">
            <a:avLst>
              <a:gd fmla="val 5017" name="adj"/>
            </a:avLst>
          </a:prstGeom>
          <a:solidFill>
            <a:schemeClr val="dk1"/>
          </a:solidFill>
          <a:ln>
            <a:noFill/>
          </a:ln>
          <a:effectLst>
            <a:outerShdw blurRad="215900" sx="101000" rotWithShape="0" algn="ctr" sy="101000">
              <a:srgbClr val="253E57">
                <a:alpha val="62745"/>
              </a:srgbClr>
            </a:outerShdw>
          </a:effectLst>
        </p:spPr>
        <p:txBody>
          <a:bodyPr anchorCtr="0" anchor="ctr" bIns="45700" lIns="182875" spcFirstLastPara="1" rIns="91425" wrap="square" tIns="45700">
            <a:noAutofit/>
          </a:bodyPr>
          <a:lstStyle/>
          <a:p>
            <a:pPr indent="0" lvl="0" marL="0" marR="0" rtl="0" algn="l">
              <a:lnSpc>
                <a:spcPct val="150000"/>
              </a:lnSpc>
              <a:spcBef>
                <a:spcPts val="0"/>
              </a:spcBef>
              <a:spcAft>
                <a:spcPts val="0"/>
              </a:spcAft>
              <a:buNone/>
            </a:pPr>
            <a:r>
              <a:t/>
            </a:r>
            <a:endParaRPr sz="1600">
              <a:solidFill>
                <a:schemeClr val="lt1"/>
              </a:solidFill>
              <a:latin typeface="Arial"/>
              <a:ea typeface="Arial"/>
              <a:cs typeface="Arial"/>
              <a:sym typeface="Arial"/>
            </a:endParaRPr>
          </a:p>
        </p:txBody>
      </p:sp>
      <p:sp>
        <p:nvSpPr>
          <p:cNvPr id="731" name="Google Shape;731;p15"/>
          <p:cNvSpPr txBox="1"/>
          <p:nvPr>
            <p:ph type="title"/>
          </p:nvPr>
        </p:nvSpPr>
        <p:spPr>
          <a:xfrm>
            <a:off x="502920" y="109728"/>
            <a:ext cx="10789920" cy="11430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Arial"/>
              <a:buNone/>
            </a:pPr>
            <a:r>
              <a:rPr lang="en-US"/>
              <a:t>Proposed 30-60-90 Day Plan</a:t>
            </a:r>
            <a:endParaRPr/>
          </a:p>
        </p:txBody>
      </p:sp>
      <p:sp>
        <p:nvSpPr>
          <p:cNvPr id="732" name="Google Shape;732;p15"/>
          <p:cNvSpPr/>
          <p:nvPr/>
        </p:nvSpPr>
        <p:spPr>
          <a:xfrm>
            <a:off x="3371274" y="1437499"/>
            <a:ext cx="877338" cy="876880"/>
          </a:xfrm>
          <a:custGeom>
            <a:rect b="b" l="l" r="r" t="t"/>
            <a:pathLst>
              <a:path extrusionOk="0" h="876880" w="877338">
                <a:moveTo>
                  <a:pt x="877339" y="438440"/>
                </a:moveTo>
                <a:cubicBezTo>
                  <a:pt x="877339" y="680584"/>
                  <a:pt x="680940" y="876881"/>
                  <a:pt x="438669" y="876881"/>
                </a:cubicBezTo>
                <a:cubicBezTo>
                  <a:pt x="196399" y="876881"/>
                  <a:pt x="0" y="680584"/>
                  <a:pt x="0" y="438440"/>
                </a:cubicBezTo>
                <a:cubicBezTo>
                  <a:pt x="0" y="196297"/>
                  <a:pt x="196399" y="0"/>
                  <a:pt x="438669" y="0"/>
                </a:cubicBezTo>
                <a:cubicBezTo>
                  <a:pt x="680940" y="0"/>
                  <a:pt x="877339" y="196297"/>
                  <a:pt x="877339" y="438440"/>
                </a:cubicBezTo>
                <a:close/>
              </a:path>
            </a:pathLst>
          </a:custGeom>
          <a:solidFill>
            <a:schemeClr val="lt2"/>
          </a:solidFill>
          <a:ln>
            <a:noFill/>
          </a:ln>
        </p:spPr>
        <p:txBody>
          <a:bodyPr anchorCtr="0" anchor="ctr" bIns="0" lIns="91425" spcFirstLastPara="1" rIns="91425" wrap="square" tIns="91425">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30</a:t>
            </a:r>
            <a:endParaRPr/>
          </a:p>
        </p:txBody>
      </p:sp>
      <p:sp>
        <p:nvSpPr>
          <p:cNvPr id="733" name="Google Shape;733;p15"/>
          <p:cNvSpPr/>
          <p:nvPr/>
        </p:nvSpPr>
        <p:spPr>
          <a:xfrm>
            <a:off x="6830878" y="1437499"/>
            <a:ext cx="877338" cy="876880"/>
          </a:xfrm>
          <a:custGeom>
            <a:rect b="b" l="l" r="r" t="t"/>
            <a:pathLst>
              <a:path extrusionOk="0" h="876880" w="877338">
                <a:moveTo>
                  <a:pt x="877338" y="438440"/>
                </a:moveTo>
                <a:cubicBezTo>
                  <a:pt x="877338" y="680584"/>
                  <a:pt x="680939" y="876881"/>
                  <a:pt x="438669" y="876881"/>
                </a:cubicBezTo>
                <a:cubicBezTo>
                  <a:pt x="196399" y="876881"/>
                  <a:pt x="0" y="680584"/>
                  <a:pt x="0" y="438440"/>
                </a:cubicBezTo>
                <a:cubicBezTo>
                  <a:pt x="0" y="196297"/>
                  <a:pt x="196399" y="0"/>
                  <a:pt x="438669" y="0"/>
                </a:cubicBezTo>
                <a:cubicBezTo>
                  <a:pt x="680939" y="0"/>
                  <a:pt x="877338" y="196297"/>
                  <a:pt x="877338" y="438440"/>
                </a:cubicBezTo>
                <a:close/>
              </a:path>
            </a:pathLst>
          </a:custGeom>
          <a:solidFill>
            <a:schemeClr val="lt2"/>
          </a:solidFill>
          <a:ln>
            <a:noFill/>
          </a:ln>
        </p:spPr>
        <p:txBody>
          <a:bodyPr anchorCtr="0" anchor="ctr" bIns="0" lIns="91425" spcFirstLastPara="1" rIns="91425" wrap="square" tIns="91425">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60</a:t>
            </a:r>
            <a:endParaRPr/>
          </a:p>
        </p:txBody>
      </p:sp>
      <p:sp>
        <p:nvSpPr>
          <p:cNvPr id="734" name="Google Shape;734;p15"/>
          <p:cNvSpPr/>
          <p:nvPr/>
        </p:nvSpPr>
        <p:spPr>
          <a:xfrm>
            <a:off x="10290502" y="1437499"/>
            <a:ext cx="877338" cy="876880"/>
          </a:xfrm>
          <a:custGeom>
            <a:rect b="b" l="l" r="r" t="t"/>
            <a:pathLst>
              <a:path extrusionOk="0" h="876880" w="877338">
                <a:moveTo>
                  <a:pt x="877338" y="438440"/>
                </a:moveTo>
                <a:cubicBezTo>
                  <a:pt x="877338" y="680584"/>
                  <a:pt x="680939" y="876881"/>
                  <a:pt x="438669" y="876881"/>
                </a:cubicBezTo>
                <a:cubicBezTo>
                  <a:pt x="196399" y="876881"/>
                  <a:pt x="0" y="680584"/>
                  <a:pt x="0" y="438440"/>
                </a:cubicBezTo>
                <a:cubicBezTo>
                  <a:pt x="0" y="196297"/>
                  <a:pt x="196399" y="0"/>
                  <a:pt x="438669" y="0"/>
                </a:cubicBezTo>
                <a:cubicBezTo>
                  <a:pt x="680939" y="0"/>
                  <a:pt x="877338" y="196297"/>
                  <a:pt x="877338" y="438440"/>
                </a:cubicBezTo>
                <a:close/>
              </a:path>
            </a:pathLst>
          </a:custGeom>
          <a:solidFill>
            <a:schemeClr val="lt2"/>
          </a:solidFill>
          <a:ln>
            <a:noFill/>
          </a:ln>
        </p:spPr>
        <p:txBody>
          <a:bodyPr anchorCtr="0" anchor="ctr" bIns="0" lIns="91425" spcFirstLastPara="1" rIns="91425" wrap="square" tIns="91425">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90</a:t>
            </a:r>
            <a:endParaRPr/>
          </a:p>
        </p:txBody>
      </p:sp>
      <p:sp>
        <p:nvSpPr>
          <p:cNvPr id="735" name="Google Shape;735;p15"/>
          <p:cNvSpPr txBox="1"/>
          <p:nvPr/>
        </p:nvSpPr>
        <p:spPr>
          <a:xfrm>
            <a:off x="1241373" y="2032448"/>
            <a:ext cx="218409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Start Simply</a:t>
            </a:r>
            <a:endParaRPr sz="1800">
              <a:solidFill>
                <a:schemeClr val="lt1"/>
              </a:solidFill>
              <a:latin typeface="Arial"/>
              <a:ea typeface="Arial"/>
              <a:cs typeface="Arial"/>
              <a:sym typeface="Arial"/>
            </a:endParaRPr>
          </a:p>
        </p:txBody>
      </p:sp>
      <p:sp>
        <p:nvSpPr>
          <p:cNvPr id="736" name="Google Shape;736;p15"/>
          <p:cNvSpPr txBox="1"/>
          <p:nvPr/>
        </p:nvSpPr>
        <p:spPr>
          <a:xfrm>
            <a:off x="1241373" y="2840112"/>
            <a:ext cx="2402372" cy="2631490"/>
          </a:xfrm>
          <a:prstGeom prst="rect">
            <a:avLst/>
          </a:prstGeom>
          <a:noFill/>
          <a:ln>
            <a:noFill/>
          </a:ln>
        </p:spPr>
        <p:txBody>
          <a:bodyPr anchorCtr="0" anchor="t" bIns="45700" lIns="91425" spcFirstLastPara="1" rIns="91425" wrap="square" tIns="45700">
            <a:spAutoFit/>
          </a:bodyPr>
          <a:lstStyle/>
          <a:p>
            <a:pPr indent="-228600" lvl="0" marL="228600" marR="0" rtl="0" algn="l">
              <a:spcBef>
                <a:spcPts val="0"/>
              </a:spcBef>
              <a:spcAft>
                <a:spcPts val="0"/>
              </a:spcAft>
              <a:buClr>
                <a:schemeClr val="lt1"/>
              </a:buClr>
              <a:buSzPts val="1500"/>
              <a:buFont typeface="Arial"/>
              <a:buChar char="•"/>
            </a:pPr>
            <a:r>
              <a:rPr lang="en-US" sz="1500">
                <a:solidFill>
                  <a:schemeClr val="lt1"/>
                </a:solidFill>
                <a:latin typeface="Ultra"/>
                <a:ea typeface="Ultra"/>
                <a:cs typeface="Ultra"/>
                <a:sym typeface="Ultra"/>
              </a:rPr>
              <a:t>Use intent and web visits to understand which accounts are in-market </a:t>
            </a:r>
            <a:endParaRPr/>
          </a:p>
          <a:p>
            <a:pPr indent="-228600" lvl="0" marL="228600" marR="0" rtl="0" algn="l">
              <a:spcBef>
                <a:spcPts val="0"/>
              </a:spcBef>
              <a:spcAft>
                <a:spcPts val="0"/>
              </a:spcAft>
              <a:buClr>
                <a:schemeClr val="lt1"/>
              </a:buClr>
              <a:buSzPts val="1500"/>
              <a:buFont typeface="Arial"/>
              <a:buChar char="•"/>
            </a:pPr>
            <a:r>
              <a:rPr lang="en-US" sz="1500">
                <a:solidFill>
                  <a:schemeClr val="lt1"/>
                </a:solidFill>
                <a:latin typeface="Ultra"/>
                <a:ea typeface="Ultra"/>
                <a:cs typeface="Ultra"/>
                <a:sym typeface="Ultra"/>
              </a:rPr>
              <a:t>Identify accounts </a:t>
            </a:r>
            <a:br>
              <a:rPr lang="en-US" sz="1500">
                <a:solidFill>
                  <a:schemeClr val="lt1"/>
                </a:solidFill>
                <a:latin typeface="Ultra"/>
                <a:ea typeface="Ultra"/>
                <a:cs typeface="Ultra"/>
                <a:sym typeface="Ultra"/>
              </a:rPr>
            </a:br>
            <a:r>
              <a:rPr lang="en-US" sz="1500">
                <a:solidFill>
                  <a:schemeClr val="lt1"/>
                </a:solidFill>
                <a:latin typeface="Ultra"/>
                <a:ea typeface="Ultra"/>
                <a:cs typeface="Ultra"/>
                <a:sym typeface="Ultra"/>
              </a:rPr>
              <a:t>to target</a:t>
            </a:r>
            <a:endParaRPr/>
          </a:p>
          <a:p>
            <a:pPr indent="-228600" lvl="0" marL="228600" marR="0" rtl="0" algn="l">
              <a:spcBef>
                <a:spcPts val="0"/>
              </a:spcBef>
              <a:spcAft>
                <a:spcPts val="0"/>
              </a:spcAft>
              <a:buClr>
                <a:schemeClr val="lt1"/>
              </a:buClr>
              <a:buSzPts val="1500"/>
              <a:buFont typeface="Arial"/>
              <a:buChar char="•"/>
            </a:pPr>
            <a:r>
              <a:rPr lang="en-US" sz="1500">
                <a:solidFill>
                  <a:schemeClr val="lt1"/>
                </a:solidFill>
                <a:latin typeface="Ultra"/>
                <a:ea typeface="Ultra"/>
                <a:cs typeface="Ultra"/>
                <a:sym typeface="Ultra"/>
              </a:rPr>
              <a:t>Upload data or integrate our CRM/MAP</a:t>
            </a:r>
            <a:endParaRPr/>
          </a:p>
          <a:p>
            <a:pPr indent="-228600" lvl="0" marL="228600" marR="0" rtl="0" algn="l">
              <a:spcBef>
                <a:spcPts val="0"/>
              </a:spcBef>
              <a:spcAft>
                <a:spcPts val="0"/>
              </a:spcAft>
              <a:buClr>
                <a:schemeClr val="lt1"/>
              </a:buClr>
              <a:buSzPts val="1500"/>
              <a:buFont typeface="Arial"/>
              <a:buChar char="•"/>
            </a:pPr>
            <a:r>
              <a:rPr lang="en-US" sz="1500">
                <a:solidFill>
                  <a:schemeClr val="lt1"/>
                </a:solidFill>
                <a:latin typeface="Ultra"/>
                <a:ea typeface="Ultra"/>
                <a:cs typeface="Ultra"/>
                <a:sym typeface="Ultra"/>
              </a:rPr>
              <a:t>Match leads to accounts </a:t>
            </a:r>
            <a:endParaRPr/>
          </a:p>
        </p:txBody>
      </p:sp>
      <p:cxnSp>
        <p:nvCxnSpPr>
          <p:cNvPr id="737" name="Google Shape;737;p15"/>
          <p:cNvCxnSpPr/>
          <p:nvPr/>
        </p:nvCxnSpPr>
        <p:spPr>
          <a:xfrm>
            <a:off x="1102848" y="2732183"/>
            <a:ext cx="2818937" cy="0"/>
          </a:xfrm>
          <a:prstGeom prst="straightConnector1">
            <a:avLst/>
          </a:prstGeom>
          <a:noFill/>
          <a:ln cap="flat" cmpd="sng" w="9525">
            <a:solidFill>
              <a:schemeClr val="lt1"/>
            </a:solidFill>
            <a:prstDash val="solid"/>
            <a:miter lim="800000"/>
            <a:headEnd len="sm" w="sm" type="none"/>
            <a:tailEnd len="sm" w="sm" type="none"/>
          </a:ln>
        </p:spPr>
      </p:cxnSp>
      <p:sp>
        <p:nvSpPr>
          <p:cNvPr id="738" name="Google Shape;738;p15"/>
          <p:cNvSpPr txBox="1"/>
          <p:nvPr/>
        </p:nvSpPr>
        <p:spPr>
          <a:xfrm>
            <a:off x="4710649" y="2032448"/>
            <a:ext cx="218409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Know Who </a:t>
            </a:r>
            <a:br>
              <a:rPr lang="en-US" sz="1800">
                <a:solidFill>
                  <a:schemeClr val="lt1"/>
                </a:solidFill>
                <a:latin typeface="Arial"/>
                <a:ea typeface="Arial"/>
                <a:cs typeface="Arial"/>
                <a:sym typeface="Arial"/>
              </a:rPr>
            </a:br>
            <a:r>
              <a:rPr lang="en-US" sz="1800">
                <a:solidFill>
                  <a:schemeClr val="lt1"/>
                </a:solidFill>
                <a:latin typeface="Arial"/>
                <a:ea typeface="Arial"/>
                <a:cs typeface="Arial"/>
                <a:sym typeface="Arial"/>
              </a:rPr>
              <a:t>to Target</a:t>
            </a:r>
            <a:endParaRPr/>
          </a:p>
        </p:txBody>
      </p:sp>
      <p:sp>
        <p:nvSpPr>
          <p:cNvPr id="739" name="Google Shape;739;p15"/>
          <p:cNvSpPr txBox="1"/>
          <p:nvPr/>
        </p:nvSpPr>
        <p:spPr>
          <a:xfrm>
            <a:off x="4710649" y="2840112"/>
            <a:ext cx="2410587" cy="2862322"/>
          </a:xfrm>
          <a:prstGeom prst="rect">
            <a:avLst/>
          </a:prstGeom>
          <a:noFill/>
          <a:ln>
            <a:noFill/>
          </a:ln>
        </p:spPr>
        <p:txBody>
          <a:bodyPr anchorCtr="0" anchor="t" bIns="45700" lIns="91425" spcFirstLastPara="1" rIns="91425" wrap="square" tIns="45700">
            <a:spAutoFit/>
          </a:bodyPr>
          <a:lstStyle/>
          <a:p>
            <a:pPr indent="-228600" lvl="0" marL="228600" marR="0" rtl="0" algn="l">
              <a:spcBef>
                <a:spcPts val="0"/>
              </a:spcBef>
              <a:spcAft>
                <a:spcPts val="0"/>
              </a:spcAft>
              <a:buClr>
                <a:schemeClr val="lt1"/>
              </a:buClr>
              <a:buSzPts val="1500"/>
              <a:buFont typeface="Arial"/>
              <a:buChar char="•"/>
            </a:pPr>
            <a:r>
              <a:rPr lang="en-US" sz="1500">
                <a:solidFill>
                  <a:schemeClr val="lt1"/>
                </a:solidFill>
                <a:latin typeface="Ultra"/>
                <a:ea typeface="Ultra"/>
                <a:cs typeface="Ultra"/>
                <a:sym typeface="Ultra"/>
              </a:rPr>
              <a:t>Uncover net new accounts not in our CRM</a:t>
            </a:r>
            <a:endParaRPr/>
          </a:p>
          <a:p>
            <a:pPr indent="-228600" lvl="0" marL="228600" marR="0" rtl="0" algn="l">
              <a:spcBef>
                <a:spcPts val="0"/>
              </a:spcBef>
              <a:spcAft>
                <a:spcPts val="0"/>
              </a:spcAft>
              <a:buClr>
                <a:schemeClr val="lt1"/>
              </a:buClr>
              <a:buSzPts val="1500"/>
              <a:buFont typeface="Arial"/>
              <a:buChar char="•"/>
            </a:pPr>
            <a:r>
              <a:rPr lang="en-US" sz="1500">
                <a:solidFill>
                  <a:schemeClr val="lt1"/>
                </a:solidFill>
                <a:latin typeface="Ultra"/>
                <a:ea typeface="Ultra"/>
                <a:cs typeface="Ultra"/>
                <a:sym typeface="Ultra"/>
              </a:rPr>
              <a:t>Advertise to in-market accounts to increase awareness</a:t>
            </a:r>
            <a:endParaRPr/>
          </a:p>
          <a:p>
            <a:pPr indent="-228600" lvl="0" marL="228600" marR="0" rtl="0" algn="l">
              <a:spcBef>
                <a:spcPts val="0"/>
              </a:spcBef>
              <a:spcAft>
                <a:spcPts val="0"/>
              </a:spcAft>
              <a:buClr>
                <a:schemeClr val="lt1"/>
              </a:buClr>
              <a:buSzPts val="1500"/>
              <a:buFont typeface="Arial"/>
              <a:buChar char="•"/>
            </a:pPr>
            <a:r>
              <a:rPr lang="en-US" sz="1500">
                <a:solidFill>
                  <a:schemeClr val="lt1"/>
                </a:solidFill>
                <a:latin typeface="Ultra"/>
                <a:ea typeface="Ultra"/>
                <a:cs typeface="Ultra"/>
                <a:sym typeface="Ultra"/>
              </a:rPr>
              <a:t>Segment accounts in every stage of the buyer journey to improve messaging and increase conversion</a:t>
            </a:r>
            <a:endParaRPr/>
          </a:p>
        </p:txBody>
      </p:sp>
      <p:cxnSp>
        <p:nvCxnSpPr>
          <p:cNvPr id="740" name="Google Shape;740;p15"/>
          <p:cNvCxnSpPr/>
          <p:nvPr/>
        </p:nvCxnSpPr>
        <p:spPr>
          <a:xfrm>
            <a:off x="4562144" y="2732183"/>
            <a:ext cx="2818937" cy="0"/>
          </a:xfrm>
          <a:prstGeom prst="straightConnector1">
            <a:avLst/>
          </a:prstGeom>
          <a:noFill/>
          <a:ln cap="flat" cmpd="sng" w="9525">
            <a:solidFill>
              <a:schemeClr val="lt1"/>
            </a:solidFill>
            <a:prstDash val="solid"/>
            <a:miter lim="800000"/>
            <a:headEnd len="sm" w="sm" type="none"/>
            <a:tailEnd len="sm" w="sm" type="none"/>
          </a:ln>
        </p:spPr>
      </p:cxnSp>
      <p:sp>
        <p:nvSpPr>
          <p:cNvPr id="741" name="Google Shape;741;p15"/>
          <p:cNvSpPr txBox="1"/>
          <p:nvPr/>
        </p:nvSpPr>
        <p:spPr>
          <a:xfrm>
            <a:off x="8180703" y="2032448"/>
            <a:ext cx="218409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Accelerate Pipeline and Growth</a:t>
            </a:r>
            <a:endParaRPr/>
          </a:p>
        </p:txBody>
      </p:sp>
      <p:sp>
        <p:nvSpPr>
          <p:cNvPr id="742" name="Google Shape;742;p15"/>
          <p:cNvSpPr txBox="1"/>
          <p:nvPr/>
        </p:nvSpPr>
        <p:spPr>
          <a:xfrm>
            <a:off x="8180703" y="2840112"/>
            <a:ext cx="2512398" cy="2631490"/>
          </a:xfrm>
          <a:prstGeom prst="rect">
            <a:avLst/>
          </a:prstGeom>
          <a:noFill/>
          <a:ln>
            <a:noFill/>
          </a:ln>
        </p:spPr>
        <p:txBody>
          <a:bodyPr anchorCtr="0" anchor="t" bIns="45700" lIns="91425" spcFirstLastPara="1" rIns="91425" wrap="square" tIns="45700">
            <a:spAutoFit/>
          </a:bodyPr>
          <a:lstStyle/>
          <a:p>
            <a:pPr indent="-228600" lvl="0" marL="228600" marR="0" rtl="0" algn="l">
              <a:spcBef>
                <a:spcPts val="0"/>
              </a:spcBef>
              <a:spcAft>
                <a:spcPts val="0"/>
              </a:spcAft>
              <a:buClr>
                <a:schemeClr val="lt1"/>
              </a:buClr>
              <a:buSzPts val="1500"/>
              <a:buFont typeface="Arial"/>
              <a:buChar char="•"/>
            </a:pPr>
            <a:r>
              <a:rPr lang="en-US" sz="1500">
                <a:solidFill>
                  <a:schemeClr val="lt1"/>
                </a:solidFill>
                <a:latin typeface="Ultra"/>
                <a:ea typeface="Ultra"/>
                <a:cs typeface="Ultra"/>
                <a:sym typeface="Ultra"/>
              </a:rPr>
              <a:t>Trust the data and let </a:t>
            </a:r>
            <a:r>
              <a:rPr lang="en-US" sz="1500">
                <a:solidFill>
                  <a:schemeClr val="accent5"/>
                </a:solidFill>
                <a:latin typeface="Ultra"/>
                <a:ea typeface="Ultra"/>
                <a:cs typeface="Ultra"/>
                <a:sym typeface="Ultra"/>
              </a:rPr>
              <a:t>{{ABM vendor name}} </a:t>
            </a:r>
            <a:r>
              <a:rPr lang="en-US" sz="1500">
                <a:solidFill>
                  <a:schemeClr val="lt1"/>
                </a:solidFill>
                <a:latin typeface="Ultra"/>
                <a:ea typeface="Ultra"/>
                <a:cs typeface="Ultra"/>
                <a:sym typeface="Ultra"/>
              </a:rPr>
              <a:t>help clean ours</a:t>
            </a:r>
            <a:endParaRPr/>
          </a:p>
          <a:p>
            <a:pPr indent="-228600" lvl="0" marL="228600" marR="0" rtl="0" algn="l">
              <a:spcBef>
                <a:spcPts val="0"/>
              </a:spcBef>
              <a:spcAft>
                <a:spcPts val="0"/>
              </a:spcAft>
              <a:buClr>
                <a:schemeClr val="lt1"/>
              </a:buClr>
              <a:buSzPts val="1500"/>
              <a:buFont typeface="Arial"/>
              <a:buChar char="•"/>
            </a:pPr>
            <a:r>
              <a:rPr lang="en-US" sz="1500">
                <a:solidFill>
                  <a:schemeClr val="lt1"/>
                </a:solidFill>
                <a:latin typeface="Ultra"/>
                <a:ea typeface="Ultra"/>
                <a:cs typeface="Ultra"/>
                <a:sym typeface="Ultra"/>
              </a:rPr>
              <a:t>Use insights to tailor sales outreach</a:t>
            </a:r>
            <a:endParaRPr/>
          </a:p>
          <a:p>
            <a:pPr indent="-228600" lvl="0" marL="228600" marR="0" rtl="0" algn="l">
              <a:spcBef>
                <a:spcPts val="0"/>
              </a:spcBef>
              <a:spcAft>
                <a:spcPts val="0"/>
              </a:spcAft>
              <a:buClr>
                <a:schemeClr val="lt1"/>
              </a:buClr>
              <a:buSzPts val="1500"/>
              <a:buFont typeface="Arial"/>
              <a:buChar char="•"/>
            </a:pPr>
            <a:r>
              <a:rPr lang="en-US" sz="1500">
                <a:solidFill>
                  <a:schemeClr val="lt1"/>
                </a:solidFill>
                <a:latin typeface="Ultra"/>
                <a:ea typeface="Ultra"/>
                <a:cs typeface="Ultra"/>
                <a:sym typeface="Ultra"/>
              </a:rPr>
              <a:t>Take action across multiple channels like direct mail, email and chat using segmented lists for each stage </a:t>
            </a:r>
            <a:br>
              <a:rPr lang="en-US" sz="1500">
                <a:solidFill>
                  <a:schemeClr val="lt1"/>
                </a:solidFill>
                <a:latin typeface="Ultra"/>
                <a:ea typeface="Ultra"/>
                <a:cs typeface="Ultra"/>
                <a:sym typeface="Ultra"/>
              </a:rPr>
            </a:br>
            <a:r>
              <a:rPr lang="en-US" sz="1500">
                <a:solidFill>
                  <a:schemeClr val="lt1"/>
                </a:solidFill>
                <a:latin typeface="Ultra"/>
                <a:ea typeface="Ultra"/>
                <a:cs typeface="Ultra"/>
                <a:sym typeface="Ultra"/>
              </a:rPr>
              <a:t>of the buyer journey</a:t>
            </a:r>
            <a:endParaRPr/>
          </a:p>
        </p:txBody>
      </p:sp>
      <p:cxnSp>
        <p:nvCxnSpPr>
          <p:cNvPr id="743" name="Google Shape;743;p15"/>
          <p:cNvCxnSpPr/>
          <p:nvPr/>
        </p:nvCxnSpPr>
        <p:spPr>
          <a:xfrm>
            <a:off x="8021440" y="2732183"/>
            <a:ext cx="2818937" cy="0"/>
          </a:xfrm>
          <a:prstGeom prst="straightConnector1">
            <a:avLst/>
          </a:prstGeom>
          <a:noFill/>
          <a:ln cap="flat" cmpd="sng" w="9525">
            <a:solidFill>
              <a:schemeClr val="lt1"/>
            </a:solidFill>
            <a:prstDash val="solid"/>
            <a:miter lim="800000"/>
            <a:headEnd len="sm" w="sm" type="none"/>
            <a:tailEnd len="sm" w="sm" type="none"/>
          </a:ln>
        </p:spPr>
      </p:cxnSp>
      <p:sp>
        <p:nvSpPr>
          <p:cNvPr id="744" name="Google Shape;744;p15"/>
          <p:cNvSpPr/>
          <p:nvPr/>
        </p:nvSpPr>
        <p:spPr>
          <a:xfrm>
            <a:off x="-26" y="-2532"/>
            <a:ext cx="12192025" cy="352616"/>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How to use this slide: </a:t>
            </a:r>
            <a:r>
              <a:rPr lang="en-US" sz="1000">
                <a:solidFill>
                  <a:schemeClr val="lt1"/>
                </a:solidFill>
                <a:latin typeface="Arial"/>
                <a:ea typeface="Arial"/>
                <a:cs typeface="Arial"/>
                <a:sym typeface="Arial"/>
              </a:rPr>
              <a:t>This is a suggested 30-60-90 day plan to follow.</a:t>
            </a:r>
            <a:endParaRPr/>
          </a:p>
        </p:txBody>
      </p:sp>
      <p:sp>
        <p:nvSpPr>
          <p:cNvPr id="745" name="Google Shape;745;p15"/>
          <p:cNvSpPr txBox="1"/>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p>
            <a:pPr indent="0" lvl="0" marL="0" marR="0" rtl="0" algn="r">
              <a:lnSpc>
                <a:spcPct val="115000"/>
              </a:lnSpc>
              <a:spcBef>
                <a:spcPts val="0"/>
              </a:spcBef>
              <a:spcAft>
                <a:spcPts val="0"/>
              </a:spcAft>
              <a:buClr>
                <a:schemeClr val="lt1"/>
              </a:buClr>
              <a:buSzPts val="1600"/>
              <a:buFont typeface="Montserrat SemiBold"/>
              <a:buNone/>
            </a:pPr>
            <a:fld id="{00000000-1234-1234-1234-123412341234}" type="slidenum">
              <a:rPr b="1" i="0" lang="en-US" sz="900">
                <a:solidFill>
                  <a:schemeClr val="dk1"/>
                </a:solidFill>
                <a:latin typeface="Ultra"/>
                <a:ea typeface="Ultra"/>
                <a:cs typeface="Ultra"/>
                <a:sym typeface="Ultra"/>
              </a:rPr>
              <a:t>‹#›</a:t>
            </a:fld>
            <a:endParaRPr b="1" i="0" sz="900">
              <a:solidFill>
                <a:schemeClr val="dk1"/>
              </a:solidFill>
              <a:latin typeface="Ultra"/>
              <a:ea typeface="Ultra"/>
              <a:cs typeface="Ultra"/>
              <a:sym typeface="Ultr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16"/>
          <p:cNvSpPr/>
          <p:nvPr/>
        </p:nvSpPr>
        <p:spPr>
          <a:xfrm>
            <a:off x="0" y="1827645"/>
            <a:ext cx="12192000" cy="5030356"/>
          </a:xfrm>
          <a:prstGeom prst="rect">
            <a:avLst/>
          </a:prstGeom>
          <a:solidFill>
            <a:srgbClr val="D5E1EC"/>
          </a:solidFill>
          <a:ln>
            <a:noFill/>
          </a:ln>
        </p:spPr>
        <p:txBody>
          <a:bodyPr anchorCtr="0" anchor="ctr" bIns="45700" lIns="182875" spcFirstLastPara="1" rIns="91425" wrap="square" tIns="45700">
            <a:noAutofit/>
          </a:bodyPr>
          <a:lstStyle/>
          <a:p>
            <a:pPr indent="0" lvl="0" marL="0" marR="0" rtl="0" algn="l">
              <a:lnSpc>
                <a:spcPct val="150000"/>
              </a:lnSpc>
              <a:spcBef>
                <a:spcPts val="0"/>
              </a:spcBef>
              <a:spcAft>
                <a:spcPts val="0"/>
              </a:spcAft>
              <a:buNone/>
            </a:pPr>
            <a:r>
              <a:t/>
            </a:r>
            <a:endParaRPr sz="1800">
              <a:solidFill>
                <a:schemeClr val="lt1"/>
              </a:solidFill>
              <a:latin typeface="Arial"/>
              <a:ea typeface="Arial"/>
              <a:cs typeface="Arial"/>
              <a:sym typeface="Arial"/>
            </a:endParaRPr>
          </a:p>
        </p:txBody>
      </p:sp>
      <p:sp>
        <p:nvSpPr>
          <p:cNvPr id="751" name="Google Shape;751;p16"/>
          <p:cNvSpPr txBox="1"/>
          <p:nvPr>
            <p:ph type="title"/>
          </p:nvPr>
        </p:nvSpPr>
        <p:spPr>
          <a:xfrm>
            <a:off x="502920" y="109728"/>
            <a:ext cx="10789920" cy="11430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Arial"/>
              <a:buNone/>
            </a:pPr>
            <a:r>
              <a:rPr lang="en-US"/>
              <a:t>Proposed Next Steps</a:t>
            </a:r>
            <a:endParaRPr/>
          </a:p>
        </p:txBody>
      </p:sp>
      <p:grpSp>
        <p:nvGrpSpPr>
          <p:cNvPr id="752" name="Google Shape;752;p16"/>
          <p:cNvGrpSpPr/>
          <p:nvPr/>
        </p:nvGrpSpPr>
        <p:grpSpPr>
          <a:xfrm>
            <a:off x="396773" y="1451406"/>
            <a:ext cx="1264689" cy="1029511"/>
            <a:chOff x="396773" y="1451406"/>
            <a:chExt cx="1264689" cy="1029511"/>
          </a:xfrm>
        </p:grpSpPr>
        <p:sp>
          <p:nvSpPr>
            <p:cNvPr id="753" name="Google Shape;753;p16"/>
            <p:cNvSpPr/>
            <p:nvPr/>
          </p:nvSpPr>
          <p:spPr>
            <a:xfrm>
              <a:off x="628447" y="1679576"/>
              <a:ext cx="801341" cy="801341"/>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Arial"/>
                  <a:ea typeface="Arial"/>
                  <a:cs typeface="Arial"/>
                  <a:sym typeface="Arial"/>
                </a:rPr>
                <a:t>1</a:t>
              </a:r>
              <a:endParaRPr/>
            </a:p>
          </p:txBody>
        </p:sp>
        <p:sp>
          <p:nvSpPr>
            <p:cNvPr id="754" name="Google Shape;754;p16"/>
            <p:cNvSpPr txBox="1"/>
            <p:nvPr/>
          </p:nvSpPr>
          <p:spPr>
            <a:xfrm>
              <a:off x="396773" y="1451406"/>
              <a:ext cx="126468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ACTION</a:t>
              </a:r>
              <a:endParaRPr/>
            </a:p>
          </p:txBody>
        </p:sp>
      </p:grpSp>
      <p:grpSp>
        <p:nvGrpSpPr>
          <p:cNvPr id="755" name="Google Shape;755;p16"/>
          <p:cNvGrpSpPr/>
          <p:nvPr/>
        </p:nvGrpSpPr>
        <p:grpSpPr>
          <a:xfrm>
            <a:off x="3288041" y="1451406"/>
            <a:ext cx="1264689" cy="1029511"/>
            <a:chOff x="396773" y="1451406"/>
            <a:chExt cx="1264689" cy="1029511"/>
          </a:xfrm>
        </p:grpSpPr>
        <p:sp>
          <p:nvSpPr>
            <p:cNvPr id="756" name="Google Shape;756;p16"/>
            <p:cNvSpPr/>
            <p:nvPr/>
          </p:nvSpPr>
          <p:spPr>
            <a:xfrm>
              <a:off x="628447" y="1679576"/>
              <a:ext cx="801341" cy="801341"/>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Arial"/>
                  <a:ea typeface="Arial"/>
                  <a:cs typeface="Arial"/>
                  <a:sym typeface="Arial"/>
                </a:rPr>
                <a:t>2</a:t>
              </a:r>
              <a:endParaRPr/>
            </a:p>
          </p:txBody>
        </p:sp>
        <p:sp>
          <p:nvSpPr>
            <p:cNvPr id="757" name="Google Shape;757;p16"/>
            <p:cNvSpPr txBox="1"/>
            <p:nvPr/>
          </p:nvSpPr>
          <p:spPr>
            <a:xfrm>
              <a:off x="396773" y="1451406"/>
              <a:ext cx="126468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ACTION</a:t>
              </a:r>
              <a:endParaRPr/>
            </a:p>
          </p:txBody>
        </p:sp>
      </p:grpSp>
      <p:sp>
        <p:nvSpPr>
          <p:cNvPr id="758" name="Google Shape;758;p16"/>
          <p:cNvSpPr txBox="1"/>
          <p:nvPr/>
        </p:nvSpPr>
        <p:spPr>
          <a:xfrm>
            <a:off x="628447" y="2967335"/>
            <a:ext cx="2457653" cy="2215991"/>
          </a:xfrm>
          <a:prstGeom prst="rect">
            <a:avLst/>
          </a:prstGeom>
          <a:noFill/>
          <a:ln>
            <a:noFill/>
          </a:ln>
        </p:spPr>
        <p:txBody>
          <a:bodyPr anchorCtr="0" anchor="t" bIns="45700" lIns="91425" spcFirstLastPara="1" rIns="91425" wrap="square" tIns="45700">
            <a:spAutoFit/>
          </a:bodyPr>
          <a:lstStyle/>
          <a:p>
            <a:pPr indent="-238125" lvl="0" marL="238125" marR="0" rtl="0" algn="l">
              <a:spcBef>
                <a:spcPts val="0"/>
              </a:spcBef>
              <a:spcAft>
                <a:spcPts val="0"/>
              </a:spcAft>
              <a:buClr>
                <a:schemeClr val="dk1"/>
              </a:buClr>
              <a:buSzPts val="1600"/>
              <a:buFont typeface="Arial"/>
              <a:buChar char="•"/>
            </a:pPr>
            <a:r>
              <a:rPr lang="en-US" sz="1600">
                <a:solidFill>
                  <a:schemeClr val="dk1"/>
                </a:solidFill>
                <a:latin typeface="Ultra"/>
                <a:ea typeface="Ultra"/>
                <a:cs typeface="Ultra"/>
                <a:sym typeface="Ultra"/>
              </a:rPr>
              <a:t>Lorem ipsum dolor sit amet, consectetur adipiscing elit, sed do eiusmod tempor. </a:t>
            </a:r>
            <a:endParaRPr/>
          </a:p>
          <a:p>
            <a:pPr indent="-238125" lvl="0" marL="238125" marR="0" rtl="0" algn="l">
              <a:spcBef>
                <a:spcPts val="1200"/>
              </a:spcBef>
              <a:spcAft>
                <a:spcPts val="0"/>
              </a:spcAft>
              <a:buClr>
                <a:schemeClr val="dk1"/>
              </a:buClr>
              <a:buSzPts val="1600"/>
              <a:buFont typeface="Arial"/>
              <a:buChar char="•"/>
            </a:pPr>
            <a:r>
              <a:rPr lang="en-US" sz="1600">
                <a:solidFill>
                  <a:schemeClr val="dk1"/>
                </a:solidFill>
                <a:latin typeface="Ultra"/>
                <a:ea typeface="Ultra"/>
                <a:cs typeface="Ultra"/>
                <a:sym typeface="Ultra"/>
              </a:rPr>
              <a:t>Lorem ipsum dolor sit amet, consectetur adipiscing elit, sed do eiusmod tempor. </a:t>
            </a:r>
            <a:endParaRPr/>
          </a:p>
        </p:txBody>
      </p:sp>
      <p:sp>
        <p:nvSpPr>
          <p:cNvPr id="759" name="Google Shape;759;p16"/>
          <p:cNvSpPr txBox="1"/>
          <p:nvPr/>
        </p:nvSpPr>
        <p:spPr>
          <a:xfrm>
            <a:off x="3544837" y="2967335"/>
            <a:ext cx="2457653" cy="2215991"/>
          </a:xfrm>
          <a:prstGeom prst="rect">
            <a:avLst/>
          </a:prstGeom>
          <a:noFill/>
          <a:ln>
            <a:noFill/>
          </a:ln>
        </p:spPr>
        <p:txBody>
          <a:bodyPr anchorCtr="0" anchor="t" bIns="45700" lIns="91425" spcFirstLastPara="1" rIns="91425" wrap="square" tIns="45700">
            <a:spAutoFit/>
          </a:bodyPr>
          <a:lstStyle/>
          <a:p>
            <a:pPr indent="-238125" lvl="0" marL="238125" marR="0" rtl="0" algn="l">
              <a:spcBef>
                <a:spcPts val="0"/>
              </a:spcBef>
              <a:spcAft>
                <a:spcPts val="0"/>
              </a:spcAft>
              <a:buClr>
                <a:schemeClr val="dk1"/>
              </a:buClr>
              <a:buSzPts val="1600"/>
              <a:buFont typeface="Arial"/>
              <a:buChar char="•"/>
            </a:pPr>
            <a:r>
              <a:rPr lang="en-US" sz="1600">
                <a:solidFill>
                  <a:schemeClr val="dk1"/>
                </a:solidFill>
                <a:latin typeface="Ultra"/>
                <a:ea typeface="Ultra"/>
                <a:cs typeface="Ultra"/>
                <a:sym typeface="Ultra"/>
              </a:rPr>
              <a:t>Lorem ipsum dolor sit amet, consectetur adipiscing elit, sed do eiusmod tempor. </a:t>
            </a:r>
            <a:endParaRPr/>
          </a:p>
          <a:p>
            <a:pPr indent="-238125" lvl="0" marL="238125" marR="0" rtl="0" algn="l">
              <a:spcBef>
                <a:spcPts val="1200"/>
              </a:spcBef>
              <a:spcAft>
                <a:spcPts val="0"/>
              </a:spcAft>
              <a:buClr>
                <a:schemeClr val="dk1"/>
              </a:buClr>
              <a:buSzPts val="1600"/>
              <a:buFont typeface="Arial"/>
              <a:buChar char="•"/>
            </a:pPr>
            <a:r>
              <a:rPr lang="en-US" sz="1600">
                <a:solidFill>
                  <a:schemeClr val="dk1"/>
                </a:solidFill>
                <a:latin typeface="Ultra"/>
                <a:ea typeface="Ultra"/>
                <a:cs typeface="Ultra"/>
                <a:sym typeface="Ultra"/>
              </a:rPr>
              <a:t>Lorem ipsum dolor sit amet, consectetur adipiscing elit, sed do eiusmod tempor. </a:t>
            </a:r>
            <a:endParaRPr/>
          </a:p>
        </p:txBody>
      </p:sp>
      <p:grpSp>
        <p:nvGrpSpPr>
          <p:cNvPr id="760" name="Google Shape;760;p16"/>
          <p:cNvGrpSpPr/>
          <p:nvPr/>
        </p:nvGrpSpPr>
        <p:grpSpPr>
          <a:xfrm>
            <a:off x="6179309" y="1451406"/>
            <a:ext cx="1264689" cy="1029511"/>
            <a:chOff x="396773" y="1451406"/>
            <a:chExt cx="1264689" cy="1029511"/>
          </a:xfrm>
        </p:grpSpPr>
        <p:sp>
          <p:nvSpPr>
            <p:cNvPr id="761" name="Google Shape;761;p16"/>
            <p:cNvSpPr/>
            <p:nvPr/>
          </p:nvSpPr>
          <p:spPr>
            <a:xfrm>
              <a:off x="628447" y="1679576"/>
              <a:ext cx="801341" cy="801341"/>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Arial"/>
                  <a:ea typeface="Arial"/>
                  <a:cs typeface="Arial"/>
                  <a:sym typeface="Arial"/>
                </a:rPr>
                <a:t>3</a:t>
              </a:r>
              <a:endParaRPr/>
            </a:p>
          </p:txBody>
        </p:sp>
        <p:sp>
          <p:nvSpPr>
            <p:cNvPr id="762" name="Google Shape;762;p16"/>
            <p:cNvSpPr txBox="1"/>
            <p:nvPr/>
          </p:nvSpPr>
          <p:spPr>
            <a:xfrm>
              <a:off x="396773" y="1451406"/>
              <a:ext cx="126468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ACTION</a:t>
              </a:r>
              <a:endParaRPr/>
            </a:p>
          </p:txBody>
        </p:sp>
      </p:grpSp>
      <p:grpSp>
        <p:nvGrpSpPr>
          <p:cNvPr id="763" name="Google Shape;763;p16"/>
          <p:cNvGrpSpPr/>
          <p:nvPr/>
        </p:nvGrpSpPr>
        <p:grpSpPr>
          <a:xfrm>
            <a:off x="9070577" y="1451406"/>
            <a:ext cx="1264689" cy="1029511"/>
            <a:chOff x="396773" y="1451406"/>
            <a:chExt cx="1264689" cy="1029511"/>
          </a:xfrm>
        </p:grpSpPr>
        <p:sp>
          <p:nvSpPr>
            <p:cNvPr id="764" name="Google Shape;764;p16"/>
            <p:cNvSpPr/>
            <p:nvPr/>
          </p:nvSpPr>
          <p:spPr>
            <a:xfrm>
              <a:off x="628447" y="1679576"/>
              <a:ext cx="801341" cy="801341"/>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Arial"/>
                  <a:ea typeface="Arial"/>
                  <a:cs typeface="Arial"/>
                  <a:sym typeface="Arial"/>
                </a:rPr>
                <a:t>4</a:t>
              </a:r>
              <a:endParaRPr/>
            </a:p>
          </p:txBody>
        </p:sp>
        <p:sp>
          <p:nvSpPr>
            <p:cNvPr id="765" name="Google Shape;765;p16"/>
            <p:cNvSpPr txBox="1"/>
            <p:nvPr/>
          </p:nvSpPr>
          <p:spPr>
            <a:xfrm>
              <a:off x="396773" y="1451406"/>
              <a:ext cx="126468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ACTION</a:t>
              </a:r>
              <a:endParaRPr/>
            </a:p>
          </p:txBody>
        </p:sp>
      </p:grpSp>
      <p:sp>
        <p:nvSpPr>
          <p:cNvPr id="766" name="Google Shape;766;p16"/>
          <p:cNvSpPr txBox="1"/>
          <p:nvPr/>
        </p:nvSpPr>
        <p:spPr>
          <a:xfrm>
            <a:off x="6359220" y="2967335"/>
            <a:ext cx="2457653" cy="2215991"/>
          </a:xfrm>
          <a:prstGeom prst="rect">
            <a:avLst/>
          </a:prstGeom>
          <a:noFill/>
          <a:ln>
            <a:noFill/>
          </a:ln>
        </p:spPr>
        <p:txBody>
          <a:bodyPr anchorCtr="0" anchor="t" bIns="45700" lIns="91425" spcFirstLastPara="1" rIns="91425" wrap="square" tIns="45700">
            <a:spAutoFit/>
          </a:bodyPr>
          <a:lstStyle/>
          <a:p>
            <a:pPr indent="-238125" lvl="0" marL="238125" marR="0" rtl="0" algn="l">
              <a:spcBef>
                <a:spcPts val="0"/>
              </a:spcBef>
              <a:spcAft>
                <a:spcPts val="0"/>
              </a:spcAft>
              <a:buClr>
                <a:schemeClr val="dk1"/>
              </a:buClr>
              <a:buSzPts val="1600"/>
              <a:buFont typeface="Arial"/>
              <a:buChar char="•"/>
            </a:pPr>
            <a:r>
              <a:rPr lang="en-US" sz="1600">
                <a:solidFill>
                  <a:schemeClr val="dk1"/>
                </a:solidFill>
                <a:latin typeface="Ultra"/>
                <a:ea typeface="Ultra"/>
                <a:cs typeface="Ultra"/>
                <a:sym typeface="Ultra"/>
              </a:rPr>
              <a:t>Lorem ipsum dolor sit amet, consectetur adipiscing elit, sed do eiusmod tempor. </a:t>
            </a:r>
            <a:endParaRPr/>
          </a:p>
          <a:p>
            <a:pPr indent="-238125" lvl="0" marL="238125" marR="0" rtl="0" algn="l">
              <a:spcBef>
                <a:spcPts val="1200"/>
              </a:spcBef>
              <a:spcAft>
                <a:spcPts val="0"/>
              </a:spcAft>
              <a:buClr>
                <a:schemeClr val="dk1"/>
              </a:buClr>
              <a:buSzPts val="1600"/>
              <a:buFont typeface="Arial"/>
              <a:buChar char="•"/>
            </a:pPr>
            <a:r>
              <a:rPr lang="en-US" sz="1600">
                <a:solidFill>
                  <a:schemeClr val="dk1"/>
                </a:solidFill>
                <a:latin typeface="Ultra"/>
                <a:ea typeface="Ultra"/>
                <a:cs typeface="Ultra"/>
                <a:sym typeface="Ultra"/>
              </a:rPr>
              <a:t>Lorem ipsum dolor sit amet, consectetur adipiscing elit, sed do eiusmod tempor. </a:t>
            </a:r>
            <a:endParaRPr/>
          </a:p>
        </p:txBody>
      </p:sp>
      <p:sp>
        <p:nvSpPr>
          <p:cNvPr id="767" name="Google Shape;767;p16"/>
          <p:cNvSpPr txBox="1"/>
          <p:nvPr/>
        </p:nvSpPr>
        <p:spPr>
          <a:xfrm>
            <a:off x="9275610" y="2967335"/>
            <a:ext cx="2457653" cy="2215991"/>
          </a:xfrm>
          <a:prstGeom prst="rect">
            <a:avLst/>
          </a:prstGeom>
          <a:noFill/>
          <a:ln>
            <a:noFill/>
          </a:ln>
        </p:spPr>
        <p:txBody>
          <a:bodyPr anchorCtr="0" anchor="t" bIns="45700" lIns="91425" spcFirstLastPara="1" rIns="91425" wrap="square" tIns="45700">
            <a:spAutoFit/>
          </a:bodyPr>
          <a:lstStyle/>
          <a:p>
            <a:pPr indent="-238125" lvl="0" marL="238125" marR="0" rtl="0" algn="l">
              <a:spcBef>
                <a:spcPts val="0"/>
              </a:spcBef>
              <a:spcAft>
                <a:spcPts val="0"/>
              </a:spcAft>
              <a:buClr>
                <a:schemeClr val="dk1"/>
              </a:buClr>
              <a:buSzPts val="1600"/>
              <a:buFont typeface="Arial"/>
              <a:buChar char="•"/>
            </a:pPr>
            <a:r>
              <a:rPr lang="en-US" sz="1600">
                <a:solidFill>
                  <a:schemeClr val="dk1"/>
                </a:solidFill>
                <a:latin typeface="Ultra"/>
                <a:ea typeface="Ultra"/>
                <a:cs typeface="Ultra"/>
                <a:sym typeface="Ultra"/>
              </a:rPr>
              <a:t>Lorem ipsum dolor sit amet, consectetur adipiscing elit, sed do eiusmod tempor. </a:t>
            </a:r>
            <a:endParaRPr/>
          </a:p>
          <a:p>
            <a:pPr indent="-238125" lvl="0" marL="238125" marR="0" rtl="0" algn="l">
              <a:spcBef>
                <a:spcPts val="1200"/>
              </a:spcBef>
              <a:spcAft>
                <a:spcPts val="0"/>
              </a:spcAft>
              <a:buClr>
                <a:schemeClr val="dk1"/>
              </a:buClr>
              <a:buSzPts val="1600"/>
              <a:buFont typeface="Arial"/>
              <a:buChar char="•"/>
            </a:pPr>
            <a:r>
              <a:rPr lang="en-US" sz="1600">
                <a:solidFill>
                  <a:schemeClr val="dk1"/>
                </a:solidFill>
                <a:latin typeface="Ultra"/>
                <a:ea typeface="Ultra"/>
                <a:cs typeface="Ultra"/>
                <a:sym typeface="Ultra"/>
              </a:rPr>
              <a:t>Lorem ipsum dolor sit amet, consectetur adipiscing elit, sed do eiusmod tempor. </a:t>
            </a:r>
            <a:endParaRPr/>
          </a:p>
        </p:txBody>
      </p:sp>
      <p:sp>
        <p:nvSpPr>
          <p:cNvPr id="768" name="Google Shape;768;p16"/>
          <p:cNvSpPr txBox="1"/>
          <p:nvPr>
            <p:ph idx="12" type="sldNum"/>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b="1" i="0" lang="en-US" sz="900">
                <a:solidFill>
                  <a:schemeClr val="dk1"/>
                </a:solidFill>
                <a:latin typeface="Ultra"/>
                <a:ea typeface="Ultra"/>
                <a:cs typeface="Ultra"/>
                <a:sym typeface="Ultra"/>
              </a:rPr>
              <a:t>‹#›</a:t>
            </a:fld>
            <a:endParaRPr b="1" i="0" sz="900">
              <a:solidFill>
                <a:schemeClr val="dk1"/>
              </a:solidFill>
              <a:latin typeface="Ultra"/>
              <a:ea typeface="Ultra"/>
              <a:cs typeface="Ultra"/>
              <a:sym typeface="Ultra"/>
            </a:endParaRPr>
          </a:p>
        </p:txBody>
      </p:sp>
      <p:sp>
        <p:nvSpPr>
          <p:cNvPr id="769" name="Google Shape;769;p16"/>
          <p:cNvSpPr/>
          <p:nvPr/>
        </p:nvSpPr>
        <p:spPr>
          <a:xfrm>
            <a:off x="-26" y="-2532"/>
            <a:ext cx="12192025" cy="352616"/>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How to use this slide: </a:t>
            </a:r>
            <a:r>
              <a:rPr lang="en-US" sz="1000">
                <a:solidFill>
                  <a:schemeClr val="lt1"/>
                </a:solidFill>
                <a:latin typeface="Arial"/>
                <a:ea typeface="Arial"/>
                <a:cs typeface="Arial"/>
                <a:sym typeface="Arial"/>
              </a:rPr>
              <a:t>Fill in this slide with immediate next steps.</a:t>
            </a:r>
            <a:endParaRPr/>
          </a:p>
        </p:txBody>
      </p:sp>
      <p:pic>
        <p:nvPicPr>
          <p:cNvPr id="770" name="Google Shape;770;p16"/>
          <p:cNvPicPr preferRelativeResize="0"/>
          <p:nvPr/>
        </p:nvPicPr>
        <p:blipFill rotWithShape="1">
          <a:blip r:embed="rId3">
            <a:alphaModFix/>
          </a:blip>
          <a:srcRect b="0" l="0" r="0" t="0"/>
          <a:stretch/>
        </p:blipFill>
        <p:spPr>
          <a:xfrm>
            <a:off x="502920" y="6233189"/>
            <a:ext cx="293146" cy="33471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17"/>
          <p:cNvSpPr txBox="1"/>
          <p:nvPr>
            <p:ph type="title"/>
          </p:nvPr>
        </p:nvSpPr>
        <p:spPr>
          <a:xfrm>
            <a:off x="861060" y="4224960"/>
            <a:ext cx="4664251" cy="1200329"/>
          </a:xfrm>
          <a:prstGeom prst="rect">
            <a:avLst/>
          </a:prstGeom>
          <a:noFill/>
          <a:ln>
            <a:noFill/>
          </a:ln>
        </p:spPr>
        <p:txBody>
          <a:bodyPr anchorCtr="0" anchor="ctr" bIns="91425" lIns="91425" spcFirstLastPara="1" rIns="91425" wrap="square" tIns="91425">
            <a:spAutoFit/>
          </a:bodyPr>
          <a:lstStyle/>
          <a:p>
            <a:pPr indent="0" lvl="0" marL="0" rtl="0" algn="l">
              <a:lnSpc>
                <a:spcPct val="100000"/>
              </a:lnSpc>
              <a:spcBef>
                <a:spcPts val="0"/>
              </a:spcBef>
              <a:spcAft>
                <a:spcPts val="0"/>
              </a:spcAft>
              <a:buClr>
                <a:schemeClr val="dk1"/>
              </a:buClr>
              <a:buSzPts val="6600"/>
              <a:buFont typeface="Arial"/>
              <a:buNone/>
            </a:pPr>
            <a:r>
              <a:rPr lang="en-US"/>
              <a:t>Thank you.</a:t>
            </a:r>
            <a:endParaRPr/>
          </a:p>
        </p:txBody>
      </p:sp>
      <p:sp>
        <p:nvSpPr>
          <p:cNvPr id="776" name="Google Shape;776;p17"/>
          <p:cNvSpPr txBox="1"/>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p>
            <a:pPr indent="0" lvl="0" marL="0" marR="0" rtl="0" algn="r">
              <a:lnSpc>
                <a:spcPct val="115000"/>
              </a:lnSpc>
              <a:spcBef>
                <a:spcPts val="0"/>
              </a:spcBef>
              <a:spcAft>
                <a:spcPts val="0"/>
              </a:spcAft>
              <a:buClr>
                <a:schemeClr val="lt1"/>
              </a:buClr>
              <a:buSzPts val="1600"/>
              <a:buFont typeface="Montserrat SemiBold"/>
              <a:buNone/>
            </a:pPr>
            <a:fld id="{00000000-1234-1234-1234-123412341234}" type="slidenum">
              <a:rPr b="1" i="0" lang="en-US" sz="900">
                <a:solidFill>
                  <a:schemeClr val="dk1"/>
                </a:solidFill>
                <a:latin typeface="Ultra"/>
                <a:ea typeface="Ultra"/>
                <a:cs typeface="Ultra"/>
                <a:sym typeface="Ultra"/>
              </a:rPr>
              <a:t>‹#›</a:t>
            </a:fld>
            <a:endParaRPr b="1" i="0" sz="900">
              <a:solidFill>
                <a:schemeClr val="dk1"/>
              </a:solidFill>
              <a:latin typeface="Ultra"/>
              <a:ea typeface="Ultra"/>
              <a:cs typeface="Ultra"/>
              <a:sym typeface="Ultr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84" name="Shape 784"/>
        <p:cNvGrpSpPr/>
        <p:nvPr/>
      </p:nvGrpSpPr>
      <p:grpSpPr>
        <a:xfrm>
          <a:off x="0" y="0"/>
          <a:ext cx="0" cy="0"/>
          <a:chOff x="0" y="0"/>
          <a:chExt cx="0" cy="0"/>
        </a:xfrm>
      </p:grpSpPr>
      <p:sp>
        <p:nvSpPr>
          <p:cNvPr id="785" name="Google Shape;785;p19"/>
          <p:cNvSpPr txBox="1"/>
          <p:nvPr>
            <p:ph type="ctrTitle"/>
          </p:nvPr>
        </p:nvSpPr>
        <p:spPr>
          <a:xfrm>
            <a:off x="576072" y="1330892"/>
            <a:ext cx="9116568" cy="1792224"/>
          </a:xfrm>
          <a:prstGeom prst="rect">
            <a:avLst/>
          </a:prstGeom>
          <a:noFill/>
          <a:ln>
            <a:noFill/>
          </a:ln>
        </p:spPr>
        <p:txBody>
          <a:bodyPr anchorCtr="0" anchor="ctr" bIns="121900" lIns="121900" spcFirstLastPara="1" rIns="121900" wrap="square" tIns="121900">
            <a:noAutofit/>
          </a:bodyPr>
          <a:lstStyle/>
          <a:p>
            <a:pPr indent="0" lvl="0" marL="0" rtl="0" algn="l">
              <a:lnSpc>
                <a:spcPct val="90000"/>
              </a:lnSpc>
              <a:spcBef>
                <a:spcPts val="0"/>
              </a:spcBef>
              <a:spcAft>
                <a:spcPts val="0"/>
              </a:spcAft>
              <a:buClr>
                <a:schemeClr val="lt1"/>
              </a:buClr>
              <a:buSzPts val="6000"/>
              <a:buFont typeface="Arial"/>
              <a:buNone/>
            </a:pPr>
            <a:r>
              <a:rPr lang="en-US"/>
              <a:t>APPENDIX </a:t>
            </a:r>
            <a:endParaRPr/>
          </a:p>
        </p:txBody>
      </p:sp>
      <p:sp>
        <p:nvSpPr>
          <p:cNvPr id="786" name="Google Shape;786;p19"/>
          <p:cNvSpPr txBox="1"/>
          <p:nvPr>
            <p:ph idx="1" type="subTitle"/>
          </p:nvPr>
        </p:nvSpPr>
        <p:spPr>
          <a:xfrm>
            <a:off x="576263" y="2711450"/>
            <a:ext cx="5314950" cy="53816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lang="en-US"/>
              <a:t>Templates to help execute ABM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2"/>
          <p:cNvSpPr txBox="1"/>
          <p:nvPr>
            <p:ph type="title"/>
          </p:nvPr>
        </p:nvSpPr>
        <p:spPr>
          <a:xfrm>
            <a:off x="826370" y="853222"/>
            <a:ext cx="9967136" cy="8780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Font typeface="Arial"/>
              <a:buNone/>
            </a:pPr>
            <a:r>
              <a:rPr lang="en-US"/>
              <a:t>Agenda</a:t>
            </a:r>
            <a:endParaRPr/>
          </a:p>
        </p:txBody>
      </p:sp>
      <p:sp>
        <p:nvSpPr>
          <p:cNvPr id="405" name="Google Shape;405;p2"/>
          <p:cNvSpPr txBox="1"/>
          <p:nvPr>
            <p:ph idx="1" type="body"/>
          </p:nvPr>
        </p:nvSpPr>
        <p:spPr>
          <a:xfrm>
            <a:off x="826370" y="1977683"/>
            <a:ext cx="9967135" cy="418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lt1"/>
              </a:buClr>
              <a:buSzPts val="1600"/>
              <a:buFont typeface="Montserrat SemiBold"/>
              <a:buNone/>
            </a:pPr>
            <a:r>
              <a:rPr lang="en-US"/>
              <a:t>Lorem ipsum</a:t>
            </a:r>
            <a:endParaRPr/>
          </a:p>
        </p:txBody>
      </p:sp>
      <p:sp>
        <p:nvSpPr>
          <p:cNvPr id="406" name="Google Shape;406;p2"/>
          <p:cNvSpPr txBox="1"/>
          <p:nvPr>
            <p:ph idx="2" type="body"/>
          </p:nvPr>
        </p:nvSpPr>
        <p:spPr>
          <a:xfrm>
            <a:off x="826370" y="2635212"/>
            <a:ext cx="9967135" cy="418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lt1"/>
              </a:buClr>
              <a:buSzPts val="1600"/>
              <a:buFont typeface="Montserrat SemiBold"/>
              <a:buNone/>
            </a:pPr>
            <a:r>
              <a:rPr lang="en-US"/>
              <a:t>Lorem ipsum</a:t>
            </a:r>
            <a:endParaRPr/>
          </a:p>
        </p:txBody>
      </p:sp>
      <p:sp>
        <p:nvSpPr>
          <p:cNvPr id="407" name="Google Shape;407;p2"/>
          <p:cNvSpPr txBox="1"/>
          <p:nvPr>
            <p:ph idx="3" type="body"/>
          </p:nvPr>
        </p:nvSpPr>
        <p:spPr>
          <a:xfrm>
            <a:off x="826370" y="3292741"/>
            <a:ext cx="9967135" cy="418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lt1"/>
              </a:buClr>
              <a:buSzPts val="1600"/>
              <a:buFont typeface="Montserrat SemiBold"/>
              <a:buNone/>
            </a:pPr>
            <a:r>
              <a:rPr lang="en-US"/>
              <a:t>Lorem ipsum</a:t>
            </a:r>
            <a:endParaRPr/>
          </a:p>
        </p:txBody>
      </p:sp>
      <p:sp>
        <p:nvSpPr>
          <p:cNvPr id="408" name="Google Shape;408;p2"/>
          <p:cNvSpPr txBox="1"/>
          <p:nvPr>
            <p:ph idx="4" type="body"/>
          </p:nvPr>
        </p:nvSpPr>
        <p:spPr>
          <a:xfrm>
            <a:off x="826370" y="3950270"/>
            <a:ext cx="9967135" cy="418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lt1"/>
              </a:buClr>
              <a:buSzPts val="1600"/>
              <a:buFont typeface="Montserrat SemiBold"/>
              <a:buNone/>
            </a:pPr>
            <a:r>
              <a:rPr lang="en-US"/>
              <a:t>Lorem ipsum</a:t>
            </a:r>
            <a:endParaRPr/>
          </a:p>
        </p:txBody>
      </p:sp>
      <p:sp>
        <p:nvSpPr>
          <p:cNvPr id="409" name="Google Shape;409;p2"/>
          <p:cNvSpPr txBox="1"/>
          <p:nvPr>
            <p:ph idx="5" type="body"/>
          </p:nvPr>
        </p:nvSpPr>
        <p:spPr>
          <a:xfrm>
            <a:off x="826370" y="4604892"/>
            <a:ext cx="9967135" cy="418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lt1"/>
              </a:buClr>
              <a:buSzPts val="1600"/>
              <a:buFont typeface="Montserrat SemiBold"/>
              <a:buNone/>
            </a:pPr>
            <a:r>
              <a:rPr lang="en-US"/>
              <a:t>Lorem ipsum</a:t>
            </a:r>
            <a:endParaRPr/>
          </a:p>
        </p:txBody>
      </p:sp>
      <p:sp>
        <p:nvSpPr>
          <p:cNvPr id="410" name="Google Shape;410;p2"/>
          <p:cNvSpPr txBox="1"/>
          <p:nvPr>
            <p:ph idx="6" type="body"/>
          </p:nvPr>
        </p:nvSpPr>
        <p:spPr>
          <a:xfrm>
            <a:off x="826370" y="5276810"/>
            <a:ext cx="9967135" cy="418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lt1"/>
              </a:buClr>
              <a:buSzPts val="1600"/>
              <a:buFont typeface="Montserrat SemiBold"/>
              <a:buNone/>
            </a:pPr>
            <a:r>
              <a:rPr lang="en-US"/>
              <a:t>Lorem ipsum</a:t>
            </a:r>
            <a:endParaRPr/>
          </a:p>
        </p:txBody>
      </p:sp>
      <p:sp>
        <p:nvSpPr>
          <p:cNvPr id="411" name="Google Shape;411;p2"/>
          <p:cNvSpPr txBox="1"/>
          <p:nvPr>
            <p:ph idx="7" type="body"/>
          </p:nvPr>
        </p:nvSpPr>
        <p:spPr>
          <a:xfrm>
            <a:off x="10128344" y="1977684"/>
            <a:ext cx="665162" cy="4188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000"/>
              <a:buNone/>
            </a:pPr>
            <a:r>
              <a:rPr lang="en-US"/>
              <a:t>01</a:t>
            </a:r>
            <a:endParaRPr/>
          </a:p>
        </p:txBody>
      </p:sp>
      <p:sp>
        <p:nvSpPr>
          <p:cNvPr id="412" name="Google Shape;412;p2"/>
          <p:cNvSpPr txBox="1"/>
          <p:nvPr>
            <p:ph idx="8" type="body"/>
          </p:nvPr>
        </p:nvSpPr>
        <p:spPr>
          <a:xfrm>
            <a:off x="10128344" y="2634486"/>
            <a:ext cx="665162" cy="4188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000"/>
              <a:buNone/>
            </a:pPr>
            <a:r>
              <a:rPr lang="en-US"/>
              <a:t>02</a:t>
            </a:r>
            <a:endParaRPr/>
          </a:p>
        </p:txBody>
      </p:sp>
      <p:sp>
        <p:nvSpPr>
          <p:cNvPr id="413" name="Google Shape;413;p2"/>
          <p:cNvSpPr txBox="1"/>
          <p:nvPr>
            <p:ph idx="9" type="body"/>
          </p:nvPr>
        </p:nvSpPr>
        <p:spPr>
          <a:xfrm>
            <a:off x="10128344" y="3291288"/>
            <a:ext cx="665162" cy="4188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000"/>
              <a:buNone/>
            </a:pPr>
            <a:r>
              <a:rPr lang="en-US"/>
              <a:t>03</a:t>
            </a:r>
            <a:endParaRPr/>
          </a:p>
        </p:txBody>
      </p:sp>
      <p:sp>
        <p:nvSpPr>
          <p:cNvPr id="414" name="Google Shape;414;p2"/>
          <p:cNvSpPr txBox="1"/>
          <p:nvPr>
            <p:ph idx="13" type="body"/>
          </p:nvPr>
        </p:nvSpPr>
        <p:spPr>
          <a:xfrm>
            <a:off x="10128344" y="3948090"/>
            <a:ext cx="665162" cy="4188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000"/>
              <a:buNone/>
            </a:pPr>
            <a:r>
              <a:rPr lang="en-US"/>
              <a:t>04</a:t>
            </a:r>
            <a:endParaRPr/>
          </a:p>
        </p:txBody>
      </p:sp>
      <p:sp>
        <p:nvSpPr>
          <p:cNvPr id="415" name="Google Shape;415;p2"/>
          <p:cNvSpPr txBox="1"/>
          <p:nvPr>
            <p:ph idx="14" type="body"/>
          </p:nvPr>
        </p:nvSpPr>
        <p:spPr>
          <a:xfrm>
            <a:off x="10128344" y="4604892"/>
            <a:ext cx="665162" cy="4188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000"/>
              <a:buNone/>
            </a:pPr>
            <a:r>
              <a:rPr lang="en-US"/>
              <a:t>05</a:t>
            </a:r>
            <a:endParaRPr/>
          </a:p>
        </p:txBody>
      </p:sp>
      <p:sp>
        <p:nvSpPr>
          <p:cNvPr id="416" name="Google Shape;416;p2"/>
          <p:cNvSpPr txBox="1"/>
          <p:nvPr>
            <p:ph idx="15" type="body"/>
          </p:nvPr>
        </p:nvSpPr>
        <p:spPr>
          <a:xfrm>
            <a:off x="10128344" y="5276810"/>
            <a:ext cx="665162" cy="4188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000"/>
              <a:buNone/>
            </a:pPr>
            <a:r>
              <a:rPr lang="en-US"/>
              <a:t>06</a:t>
            </a:r>
            <a:endParaRPr/>
          </a:p>
        </p:txBody>
      </p:sp>
      <p:sp>
        <p:nvSpPr>
          <p:cNvPr id="417" name="Google Shape;417;p2"/>
          <p:cNvSpPr txBox="1"/>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p>
            <a:pPr indent="0" lvl="0" marL="0" marR="0" rtl="0" algn="r">
              <a:lnSpc>
                <a:spcPct val="115000"/>
              </a:lnSpc>
              <a:spcBef>
                <a:spcPts val="0"/>
              </a:spcBef>
              <a:spcAft>
                <a:spcPts val="0"/>
              </a:spcAft>
              <a:buClr>
                <a:schemeClr val="lt1"/>
              </a:buClr>
              <a:buSzPts val="1600"/>
              <a:buFont typeface="Montserrat SemiBold"/>
              <a:buNone/>
            </a:pPr>
            <a:fld id="{00000000-1234-1234-1234-123412341234}" type="slidenum">
              <a:rPr b="1" i="0" lang="en-US" sz="900">
                <a:solidFill>
                  <a:schemeClr val="dk1"/>
                </a:solidFill>
                <a:latin typeface="Ultra"/>
                <a:ea typeface="Ultra"/>
                <a:cs typeface="Ultra"/>
                <a:sym typeface="Ultra"/>
              </a:rPr>
              <a:t>‹#›</a:t>
            </a:fld>
            <a:endParaRPr b="1" i="0" sz="900">
              <a:solidFill>
                <a:schemeClr val="dk1"/>
              </a:solidFill>
              <a:latin typeface="Ultra"/>
              <a:ea typeface="Ultra"/>
              <a:cs typeface="Ultra"/>
              <a:sym typeface="Ultr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90" name="Shape 790"/>
        <p:cNvGrpSpPr/>
        <p:nvPr/>
      </p:nvGrpSpPr>
      <p:grpSpPr>
        <a:xfrm>
          <a:off x="0" y="0"/>
          <a:ext cx="0" cy="0"/>
          <a:chOff x="0" y="0"/>
          <a:chExt cx="0" cy="0"/>
        </a:xfrm>
      </p:grpSpPr>
      <p:pic>
        <p:nvPicPr>
          <p:cNvPr id="791" name="Google Shape;791;p20"/>
          <p:cNvPicPr preferRelativeResize="0"/>
          <p:nvPr/>
        </p:nvPicPr>
        <p:blipFill rotWithShape="1">
          <a:blip r:embed="rId3">
            <a:alphaModFix/>
          </a:blip>
          <a:srcRect b="0" l="0" r="0" t="0"/>
          <a:stretch/>
        </p:blipFill>
        <p:spPr>
          <a:xfrm>
            <a:off x="1155173" y="1364988"/>
            <a:ext cx="9881626" cy="4393532"/>
          </a:xfrm>
          <a:prstGeom prst="rect">
            <a:avLst/>
          </a:prstGeom>
          <a:noFill/>
          <a:ln>
            <a:noFill/>
          </a:ln>
        </p:spPr>
      </p:pic>
      <p:sp>
        <p:nvSpPr>
          <p:cNvPr id="792" name="Google Shape;792;p20"/>
          <p:cNvSpPr txBox="1"/>
          <p:nvPr>
            <p:ph type="title"/>
          </p:nvPr>
        </p:nvSpPr>
        <p:spPr>
          <a:xfrm>
            <a:off x="502920" y="109728"/>
            <a:ext cx="10789920" cy="11430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Arial"/>
              <a:buNone/>
            </a:pPr>
            <a:r>
              <a:rPr lang="en-US"/>
              <a:t>Build an Account-Based Foundation</a:t>
            </a:r>
            <a:endParaRPr/>
          </a:p>
        </p:txBody>
      </p:sp>
      <p:sp>
        <p:nvSpPr>
          <p:cNvPr id="793" name="Google Shape;793;p20"/>
          <p:cNvSpPr/>
          <p:nvPr/>
        </p:nvSpPr>
        <p:spPr>
          <a:xfrm>
            <a:off x="-26" y="-2532"/>
            <a:ext cx="12192025" cy="352616"/>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How to use this slide: </a:t>
            </a:r>
            <a:r>
              <a:rPr lang="en-US" sz="1000">
                <a:solidFill>
                  <a:schemeClr val="lt1"/>
                </a:solidFill>
                <a:latin typeface="Arial"/>
                <a:ea typeface="Arial"/>
                <a:cs typeface="Arial"/>
                <a:sym typeface="Arial"/>
              </a:rPr>
              <a:t>Calculate the size of your target account list by inputting your numbers in this </a:t>
            </a:r>
            <a:r>
              <a:rPr lang="en-US" sz="1000" u="sng">
                <a:solidFill>
                  <a:schemeClr val="lt1"/>
                </a:solidFill>
                <a:latin typeface="Arial"/>
                <a:ea typeface="Arial"/>
                <a:cs typeface="Arial"/>
                <a:sym typeface="Arial"/>
                <a:hlinkClick r:id="rId4">
                  <a:extLst>
                    <a:ext uri="{A12FA001-AC4F-418D-AE19-62706E023703}">
                      <ahyp:hlinkClr val="tx"/>
                    </a:ext>
                  </a:extLst>
                </a:hlinkClick>
              </a:rPr>
              <a:t>TAL calculator</a:t>
            </a:r>
            <a:r>
              <a:rPr lang="en-US" sz="1000">
                <a:solidFill>
                  <a:schemeClr val="lt1"/>
                </a:solidFill>
                <a:latin typeface="Arial"/>
                <a:ea typeface="Arial"/>
                <a:cs typeface="Arial"/>
                <a:sym typeface="Arial"/>
              </a:rPr>
              <a:t>. Then copy and paste the results on this slide.</a:t>
            </a:r>
            <a:endParaRPr/>
          </a:p>
        </p:txBody>
      </p:sp>
      <p:sp>
        <p:nvSpPr>
          <p:cNvPr id="794" name="Google Shape;794;p20"/>
          <p:cNvSpPr txBox="1"/>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p>
            <a:pPr indent="0" lvl="0" marL="0" marR="0" rtl="0" algn="r">
              <a:lnSpc>
                <a:spcPct val="115000"/>
              </a:lnSpc>
              <a:spcBef>
                <a:spcPts val="0"/>
              </a:spcBef>
              <a:spcAft>
                <a:spcPts val="0"/>
              </a:spcAft>
              <a:buClr>
                <a:schemeClr val="lt1"/>
              </a:buClr>
              <a:buSzPts val="1600"/>
              <a:buFont typeface="Montserrat SemiBold"/>
              <a:buNone/>
            </a:pPr>
            <a:fld id="{00000000-1234-1234-1234-123412341234}" type="slidenum">
              <a:rPr b="1" i="0" lang="en-US" sz="900">
                <a:solidFill>
                  <a:schemeClr val="dk1"/>
                </a:solidFill>
                <a:latin typeface="Ultra"/>
                <a:ea typeface="Ultra"/>
                <a:cs typeface="Ultra"/>
                <a:sym typeface="Ultra"/>
              </a:rPr>
              <a:t>‹#›</a:t>
            </a:fld>
            <a:endParaRPr b="1" i="0" sz="900">
              <a:solidFill>
                <a:schemeClr val="dk1"/>
              </a:solidFill>
              <a:latin typeface="Ultra"/>
              <a:ea typeface="Ultra"/>
              <a:cs typeface="Ultra"/>
              <a:sym typeface="Ultr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98" name="Shape 798"/>
        <p:cNvGrpSpPr/>
        <p:nvPr/>
      </p:nvGrpSpPr>
      <p:grpSpPr>
        <a:xfrm>
          <a:off x="0" y="0"/>
          <a:ext cx="0" cy="0"/>
          <a:chOff x="0" y="0"/>
          <a:chExt cx="0" cy="0"/>
        </a:xfrm>
      </p:grpSpPr>
      <p:sp>
        <p:nvSpPr>
          <p:cNvPr id="799" name="Google Shape;799;p21"/>
          <p:cNvSpPr txBox="1"/>
          <p:nvPr>
            <p:ph type="title"/>
          </p:nvPr>
        </p:nvSpPr>
        <p:spPr>
          <a:xfrm>
            <a:off x="502920" y="109728"/>
            <a:ext cx="10789920" cy="11430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Arial"/>
              <a:buNone/>
            </a:pPr>
            <a:r>
              <a:rPr lang="en-US"/>
              <a:t>Find In-Market Accounts</a:t>
            </a:r>
            <a:endParaRPr/>
          </a:p>
        </p:txBody>
      </p:sp>
      <p:sp>
        <p:nvSpPr>
          <p:cNvPr id="800" name="Google Shape;800;p21"/>
          <p:cNvSpPr txBox="1"/>
          <p:nvPr>
            <p:ph idx="4294967295" type="body"/>
          </p:nvPr>
        </p:nvSpPr>
        <p:spPr>
          <a:xfrm>
            <a:off x="328612" y="1272362"/>
            <a:ext cx="11360150" cy="763588"/>
          </a:xfrm>
          <a:prstGeom prst="rect">
            <a:avLst/>
          </a:prstGeom>
          <a:noFill/>
          <a:ln>
            <a:noFill/>
          </a:ln>
        </p:spPr>
        <p:txBody>
          <a:bodyPr anchorCtr="0" anchor="t" bIns="121900" lIns="121900" spcFirstLastPara="1" rIns="121900" wrap="square" tIns="121900">
            <a:noAutofit/>
          </a:bodyPr>
          <a:lstStyle/>
          <a:p>
            <a:pPr indent="-150813" lvl="0" marL="354013" rtl="0" algn="l">
              <a:lnSpc>
                <a:spcPct val="100000"/>
              </a:lnSpc>
              <a:spcBef>
                <a:spcPts val="0"/>
              </a:spcBef>
              <a:spcAft>
                <a:spcPts val="0"/>
              </a:spcAft>
              <a:buSzPts val="1200"/>
              <a:buChar char="•"/>
            </a:pPr>
            <a:r>
              <a:rPr b="0" lang="en-US" sz="1400"/>
              <a:t>One of the key tenets of ABM is aligning on the right accounts to target between Sales and Marketing.</a:t>
            </a:r>
            <a:endParaRPr b="0" sz="1400"/>
          </a:p>
          <a:p>
            <a:pPr indent="-150813" lvl="0" marL="354013" rtl="0" algn="l">
              <a:lnSpc>
                <a:spcPct val="100000"/>
              </a:lnSpc>
              <a:spcBef>
                <a:spcPts val="0"/>
              </a:spcBef>
              <a:spcAft>
                <a:spcPts val="0"/>
              </a:spcAft>
              <a:buSzPts val="1200"/>
              <a:buChar char="•"/>
            </a:pPr>
            <a:r>
              <a:rPr b="0" lang="en-US" sz="1400"/>
              <a:t>A Pipeline Acceleration Report (PAR) can also be generated by providing some initial information using a </a:t>
            </a:r>
            <a:r>
              <a:rPr b="0" lang="en-US" sz="1400" u="sng">
                <a:solidFill>
                  <a:schemeClr val="hlink"/>
                </a:solidFill>
                <a:hlinkClick r:id="rId3"/>
              </a:rPr>
              <a:t>tool</a:t>
            </a:r>
            <a:r>
              <a:rPr b="0" lang="en-US" sz="1400"/>
              <a:t> like this.</a:t>
            </a:r>
            <a:endParaRPr b="0" sz="1400"/>
          </a:p>
        </p:txBody>
      </p:sp>
      <p:graphicFrame>
        <p:nvGraphicFramePr>
          <p:cNvPr id="801" name="Google Shape;801;p21"/>
          <p:cNvGraphicFramePr/>
          <p:nvPr/>
        </p:nvGraphicFramePr>
        <p:xfrm>
          <a:off x="565533" y="2035950"/>
          <a:ext cx="3000000" cy="3000000"/>
        </p:xfrm>
        <a:graphic>
          <a:graphicData uri="http://schemas.openxmlformats.org/drawingml/2006/table">
            <a:tbl>
              <a:tblPr>
                <a:noFill/>
                <a:tableStyleId>{8BF6D385-EA1D-4442-8CAE-6CD0FB750FE0}</a:tableStyleId>
              </a:tblPr>
              <a:tblGrid>
                <a:gridCol w="5530425"/>
                <a:gridCol w="5530425"/>
              </a:tblGrid>
              <a:tr h="536950">
                <a:tc>
                  <a:txBody>
                    <a:bodyPr/>
                    <a:lstStyle/>
                    <a:p>
                      <a:pPr indent="0" lvl="0" marL="0" marR="0" rtl="0" algn="l">
                        <a:spcBef>
                          <a:spcPts val="0"/>
                        </a:spcBef>
                        <a:spcAft>
                          <a:spcPts val="0"/>
                        </a:spcAft>
                        <a:buClr>
                          <a:schemeClr val="dk1"/>
                        </a:buClr>
                        <a:buSzPts val="1700"/>
                        <a:buFont typeface="Arial"/>
                        <a:buNone/>
                      </a:pPr>
                      <a:r>
                        <a:rPr b="0" i="0" lang="en-US" sz="1700" u="none" cap="none" strike="noStrike">
                          <a:solidFill>
                            <a:schemeClr val="dk1"/>
                          </a:solidFill>
                          <a:latin typeface="Arial"/>
                          <a:ea typeface="Arial"/>
                          <a:cs typeface="Arial"/>
                          <a:sym typeface="Arial"/>
                        </a:rPr>
                        <a:t>Criteria</a:t>
                      </a:r>
                      <a:endParaRPr b="0" i="0" sz="1700" u="none" cap="none" strike="noStrike">
                        <a:solidFill>
                          <a:schemeClr val="dk1"/>
                        </a:solidFill>
                        <a:latin typeface="Arial"/>
                        <a:ea typeface="Arial"/>
                        <a:cs typeface="Arial"/>
                        <a:sym typeface="Arial"/>
                      </a:endParaRPr>
                    </a:p>
                  </a:txBody>
                  <a:tcPr marT="121900" marB="121900" marR="121900" marL="121900" anchor="ctr">
                    <a:lnL cap="flat" cmpd="sng" w="9525">
                      <a:solidFill>
                        <a:srgbClr val="000000">
                          <a:alpha val="0"/>
                        </a:srgbClr>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Clr>
                          <a:schemeClr val="dk1"/>
                        </a:buClr>
                        <a:buSzPts val="1700"/>
                        <a:buFont typeface="Arial"/>
                        <a:buNone/>
                      </a:pPr>
                      <a:r>
                        <a:rPr b="0" i="0" lang="en-US" sz="1700" u="none" cap="none" strike="noStrike">
                          <a:solidFill>
                            <a:schemeClr val="dk1"/>
                          </a:solidFill>
                          <a:latin typeface="Arial"/>
                          <a:ea typeface="Arial"/>
                          <a:cs typeface="Arial"/>
                          <a:sym typeface="Arial"/>
                        </a:rPr>
                        <a:t>Identifying our ICP</a:t>
                      </a:r>
                      <a:endParaRPr b="0" i="0" sz="1700" u="none" cap="none" strike="noStrike">
                        <a:solidFill>
                          <a:schemeClr val="dk1"/>
                        </a:solidFill>
                        <a:latin typeface="Arial"/>
                        <a:ea typeface="Arial"/>
                        <a:cs typeface="Arial"/>
                        <a:sym typeface="Arial"/>
                      </a:endParaRPr>
                    </a:p>
                  </a:txBody>
                  <a:tcPr marT="121900" marB="121900" marR="121900" marL="121900" anchor="ctr">
                    <a:lnL cap="flat" cmpd="sng" w="9525">
                      <a:solidFill>
                        <a:srgbClr val="F2F2F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r>
              <a:tr h="536950">
                <a:tc>
                  <a:txBody>
                    <a:bodyPr/>
                    <a:lstStyle/>
                    <a:p>
                      <a:pPr indent="0" lvl="0" marL="0" marR="0" rtl="0" algn="l">
                        <a:spcBef>
                          <a:spcPts val="0"/>
                        </a:spcBef>
                        <a:spcAft>
                          <a:spcPts val="0"/>
                        </a:spcAft>
                        <a:buClr>
                          <a:schemeClr val="dk1"/>
                        </a:buClr>
                        <a:buSzPts val="1600"/>
                        <a:buFont typeface="Ultra"/>
                        <a:buNone/>
                      </a:pPr>
                      <a:r>
                        <a:rPr b="0" i="0" lang="en-US" sz="1600" u="none" cap="none" strike="noStrike">
                          <a:solidFill>
                            <a:schemeClr val="dk1"/>
                          </a:solidFill>
                          <a:latin typeface="Ultra"/>
                          <a:ea typeface="Ultra"/>
                          <a:cs typeface="Ultra"/>
                          <a:sym typeface="Ultra"/>
                        </a:rPr>
                        <a:t>Company Size (# of employees)</a:t>
                      </a:r>
                      <a:endParaRPr b="0" i="0" sz="1600" u="none" cap="none" strike="noStrike">
                        <a:solidFill>
                          <a:schemeClr val="dk1"/>
                        </a:solidFill>
                        <a:latin typeface="Ultra"/>
                        <a:ea typeface="Ultra"/>
                        <a:cs typeface="Ultra"/>
                        <a:sym typeface="Ultra"/>
                      </a:endParaRPr>
                    </a:p>
                  </a:txBody>
                  <a:tcPr marT="121900" marB="121900" marR="121900" marL="121900" anchor="ctr">
                    <a:lnL cap="flat" cmpd="sng" w="9525">
                      <a:solidFill>
                        <a:srgbClr val="000000">
                          <a:alpha val="0"/>
                        </a:srgbClr>
                      </a:solidFill>
                      <a:prstDash val="solid"/>
                      <a:round/>
                      <a:headEnd len="sm" w="sm" type="none"/>
                      <a:tailEnd len="sm" w="sm" type="none"/>
                    </a:lnL>
                    <a:lnR cap="flat" cmpd="sng" w="9525">
                      <a:solidFill>
                        <a:srgbClr val="F2F2F2"/>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rgbClr val="F2F2F2"/>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dk1"/>
                        </a:solidFill>
                        <a:latin typeface="Ultra"/>
                        <a:ea typeface="Ultra"/>
                        <a:cs typeface="Ultra"/>
                        <a:sym typeface="Ultra"/>
                      </a:endParaRPr>
                    </a:p>
                  </a:txBody>
                  <a:tcPr marT="121900" marB="121900" marR="121900" marL="121900" anchor="ctr">
                    <a:lnL cap="flat" cmpd="sng" w="9525">
                      <a:solidFill>
                        <a:srgbClr val="F2F2F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rgbClr val="F2F2F2"/>
                      </a:solidFill>
                      <a:prstDash val="solid"/>
                      <a:round/>
                      <a:headEnd len="sm" w="sm" type="none"/>
                      <a:tailEnd len="sm" w="sm" type="none"/>
                    </a:lnB>
                  </a:tcPr>
                </a:tc>
              </a:tr>
              <a:tr h="536950">
                <a:tc>
                  <a:txBody>
                    <a:bodyPr/>
                    <a:lstStyle/>
                    <a:p>
                      <a:pPr indent="0" lvl="0" marL="0" marR="0" rtl="0" algn="l">
                        <a:spcBef>
                          <a:spcPts val="0"/>
                        </a:spcBef>
                        <a:spcAft>
                          <a:spcPts val="0"/>
                        </a:spcAft>
                        <a:buClr>
                          <a:schemeClr val="dk1"/>
                        </a:buClr>
                        <a:buSzPts val="1600"/>
                        <a:buFont typeface="Ultra"/>
                        <a:buNone/>
                      </a:pPr>
                      <a:r>
                        <a:rPr b="0" i="0" lang="en-US" sz="1600" u="none" cap="none" strike="noStrike">
                          <a:solidFill>
                            <a:schemeClr val="dk1"/>
                          </a:solidFill>
                          <a:latin typeface="Ultra"/>
                          <a:ea typeface="Ultra"/>
                          <a:cs typeface="Ultra"/>
                          <a:sym typeface="Ultra"/>
                        </a:rPr>
                        <a:t>Industry Vertical(s)</a:t>
                      </a:r>
                      <a:endParaRPr b="0" i="0" sz="1600" u="none" cap="none" strike="noStrike">
                        <a:solidFill>
                          <a:schemeClr val="dk1"/>
                        </a:solidFill>
                        <a:latin typeface="Ultra"/>
                        <a:ea typeface="Ultra"/>
                        <a:cs typeface="Ultra"/>
                        <a:sym typeface="Ultra"/>
                      </a:endParaRPr>
                    </a:p>
                  </a:txBody>
                  <a:tcPr marT="121900" marB="121900" marR="121900" marL="121900" anchor="ctr">
                    <a:lnL cap="flat" cmpd="sng" w="9525">
                      <a:solidFill>
                        <a:srgbClr val="000000">
                          <a:alpha val="0"/>
                        </a:srgbClr>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dk1"/>
                        </a:solidFill>
                        <a:latin typeface="Ultra"/>
                        <a:ea typeface="Ultra"/>
                        <a:cs typeface="Ultra"/>
                        <a:sym typeface="Ultra"/>
                      </a:endParaRPr>
                    </a:p>
                  </a:txBody>
                  <a:tcPr marT="121900" marB="121900" marR="121900" marL="121900" anchor="ctr">
                    <a:lnL cap="flat" cmpd="sng" w="9525">
                      <a:solidFill>
                        <a:srgbClr val="F2F2F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r>
              <a:tr h="536950">
                <a:tc>
                  <a:txBody>
                    <a:bodyPr/>
                    <a:lstStyle/>
                    <a:p>
                      <a:pPr indent="0" lvl="0" marL="0" marR="0" rtl="0" algn="l">
                        <a:spcBef>
                          <a:spcPts val="0"/>
                        </a:spcBef>
                        <a:spcAft>
                          <a:spcPts val="0"/>
                        </a:spcAft>
                        <a:buClr>
                          <a:schemeClr val="dk1"/>
                        </a:buClr>
                        <a:buSzPts val="1600"/>
                        <a:buFont typeface="Ultra"/>
                        <a:buNone/>
                      </a:pPr>
                      <a:r>
                        <a:rPr b="0" i="0" lang="en-US" sz="1600" u="none" cap="none" strike="noStrike">
                          <a:solidFill>
                            <a:schemeClr val="dk1"/>
                          </a:solidFill>
                          <a:latin typeface="Ultra"/>
                          <a:ea typeface="Ultra"/>
                          <a:cs typeface="Ultra"/>
                          <a:sym typeface="Ultra"/>
                        </a:rPr>
                        <a:t>Revenue</a:t>
                      </a:r>
                      <a:endParaRPr b="0" i="0" sz="1600" u="none" cap="none" strike="noStrike">
                        <a:solidFill>
                          <a:schemeClr val="dk1"/>
                        </a:solidFill>
                        <a:latin typeface="Ultra"/>
                        <a:ea typeface="Ultra"/>
                        <a:cs typeface="Ultra"/>
                        <a:sym typeface="Ultra"/>
                      </a:endParaRPr>
                    </a:p>
                  </a:txBody>
                  <a:tcPr marT="121900" marB="121900" marR="121900" marL="121900" anchor="ctr">
                    <a:lnL cap="flat" cmpd="sng" w="9525">
                      <a:solidFill>
                        <a:srgbClr val="000000">
                          <a:alpha val="0"/>
                        </a:srgbClr>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dk1"/>
                        </a:solidFill>
                        <a:latin typeface="Ultra"/>
                        <a:ea typeface="Ultra"/>
                        <a:cs typeface="Ultra"/>
                        <a:sym typeface="Ultra"/>
                      </a:endParaRPr>
                    </a:p>
                  </a:txBody>
                  <a:tcPr marT="121900" marB="121900" marR="121900" marL="121900" anchor="ctr">
                    <a:lnL cap="flat" cmpd="sng" w="9525">
                      <a:solidFill>
                        <a:srgbClr val="F2F2F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r>
              <a:tr h="536950">
                <a:tc>
                  <a:txBody>
                    <a:bodyPr/>
                    <a:lstStyle/>
                    <a:p>
                      <a:pPr indent="0" lvl="0" marL="0" marR="0" rtl="0" algn="l">
                        <a:spcBef>
                          <a:spcPts val="0"/>
                        </a:spcBef>
                        <a:spcAft>
                          <a:spcPts val="0"/>
                        </a:spcAft>
                        <a:buClr>
                          <a:schemeClr val="dk1"/>
                        </a:buClr>
                        <a:buSzPts val="1600"/>
                        <a:buFont typeface="Ultra"/>
                        <a:buNone/>
                      </a:pPr>
                      <a:r>
                        <a:rPr b="0" i="0" lang="en-US" sz="1600" u="none" cap="none" strike="noStrike">
                          <a:solidFill>
                            <a:schemeClr val="dk1"/>
                          </a:solidFill>
                          <a:latin typeface="Ultra"/>
                          <a:ea typeface="Ultra"/>
                          <a:cs typeface="Ultra"/>
                          <a:sym typeface="Ultra"/>
                        </a:rPr>
                        <a:t>Geographic location</a:t>
                      </a:r>
                      <a:endParaRPr b="0" i="0" sz="1600" u="none" cap="none" strike="noStrike">
                        <a:solidFill>
                          <a:schemeClr val="dk1"/>
                        </a:solidFill>
                        <a:latin typeface="Ultra"/>
                        <a:ea typeface="Ultra"/>
                        <a:cs typeface="Ultra"/>
                        <a:sym typeface="Ultra"/>
                      </a:endParaRPr>
                    </a:p>
                  </a:txBody>
                  <a:tcPr marT="121900" marB="121900" marR="121900" marL="121900" anchor="ctr">
                    <a:lnL cap="flat" cmpd="sng" w="9525">
                      <a:solidFill>
                        <a:srgbClr val="000000">
                          <a:alpha val="0"/>
                        </a:srgbClr>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dk1"/>
                        </a:solidFill>
                        <a:latin typeface="Ultra"/>
                        <a:ea typeface="Ultra"/>
                        <a:cs typeface="Ultra"/>
                        <a:sym typeface="Ultra"/>
                      </a:endParaRPr>
                    </a:p>
                  </a:txBody>
                  <a:tcPr marT="121900" marB="121900" marR="121900" marL="121900" anchor="ctr">
                    <a:lnL cap="flat" cmpd="sng" w="9525">
                      <a:solidFill>
                        <a:srgbClr val="F2F2F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r>
              <a:tr h="536950">
                <a:tc>
                  <a:txBody>
                    <a:bodyPr/>
                    <a:lstStyle/>
                    <a:p>
                      <a:pPr indent="0" lvl="0" marL="0" marR="0" rtl="0" algn="l">
                        <a:spcBef>
                          <a:spcPts val="0"/>
                        </a:spcBef>
                        <a:spcAft>
                          <a:spcPts val="0"/>
                        </a:spcAft>
                        <a:buClr>
                          <a:schemeClr val="dk1"/>
                        </a:buClr>
                        <a:buSzPts val="1600"/>
                        <a:buFont typeface="Ultra"/>
                        <a:buNone/>
                      </a:pPr>
                      <a:r>
                        <a:rPr b="0" i="0" lang="en-US" sz="1600" u="none" cap="none" strike="noStrike">
                          <a:solidFill>
                            <a:schemeClr val="dk1"/>
                          </a:solidFill>
                          <a:latin typeface="Ultra"/>
                          <a:ea typeface="Ultra"/>
                          <a:cs typeface="Ultra"/>
                          <a:sym typeface="Ultra"/>
                        </a:rPr>
                        <a:t>Technographics</a:t>
                      </a:r>
                      <a:endParaRPr b="0" i="0" sz="1600" u="none" cap="none" strike="noStrike">
                        <a:solidFill>
                          <a:schemeClr val="dk1"/>
                        </a:solidFill>
                        <a:latin typeface="Ultra"/>
                        <a:ea typeface="Ultra"/>
                        <a:cs typeface="Ultra"/>
                        <a:sym typeface="Ultra"/>
                      </a:endParaRPr>
                    </a:p>
                  </a:txBody>
                  <a:tcPr marT="121900" marB="121900" marR="121900" marL="121900" anchor="ctr">
                    <a:lnL cap="flat" cmpd="sng" w="9525">
                      <a:solidFill>
                        <a:srgbClr val="000000">
                          <a:alpha val="0"/>
                        </a:srgbClr>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dk1"/>
                        </a:solidFill>
                        <a:latin typeface="Ultra"/>
                        <a:ea typeface="Ultra"/>
                        <a:cs typeface="Ultra"/>
                        <a:sym typeface="Ultra"/>
                      </a:endParaRPr>
                    </a:p>
                  </a:txBody>
                  <a:tcPr marT="121900" marB="121900" marR="121900" marL="121900" anchor="ctr">
                    <a:lnL cap="flat" cmpd="sng" w="9525">
                      <a:solidFill>
                        <a:srgbClr val="F2F2F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802" name="Google Shape;802;p21"/>
          <p:cNvSpPr/>
          <p:nvPr/>
        </p:nvSpPr>
        <p:spPr>
          <a:xfrm>
            <a:off x="-26" y="-2532"/>
            <a:ext cx="12192025" cy="352616"/>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How to use this slide: </a:t>
            </a:r>
            <a:r>
              <a:rPr lang="en-US" sz="1000">
                <a:solidFill>
                  <a:schemeClr val="lt1"/>
                </a:solidFill>
                <a:latin typeface="Arial"/>
                <a:ea typeface="Arial"/>
                <a:cs typeface="Arial"/>
                <a:sym typeface="Arial"/>
              </a:rPr>
              <a:t>Fill in the table with details of your ideal customer profile.</a:t>
            </a:r>
            <a:endParaRPr/>
          </a:p>
        </p:txBody>
      </p:sp>
      <p:sp>
        <p:nvSpPr>
          <p:cNvPr id="803" name="Google Shape;803;p21"/>
          <p:cNvSpPr txBox="1"/>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p>
            <a:pPr indent="0" lvl="0" marL="0" marR="0" rtl="0" algn="r">
              <a:lnSpc>
                <a:spcPct val="115000"/>
              </a:lnSpc>
              <a:spcBef>
                <a:spcPts val="0"/>
              </a:spcBef>
              <a:spcAft>
                <a:spcPts val="0"/>
              </a:spcAft>
              <a:buClr>
                <a:schemeClr val="lt1"/>
              </a:buClr>
              <a:buSzPts val="1600"/>
              <a:buFont typeface="Montserrat SemiBold"/>
              <a:buNone/>
            </a:pPr>
            <a:fld id="{00000000-1234-1234-1234-123412341234}" type="slidenum">
              <a:rPr b="1" i="0" lang="en-US" sz="900">
                <a:solidFill>
                  <a:schemeClr val="dk1"/>
                </a:solidFill>
                <a:latin typeface="Ultra"/>
                <a:ea typeface="Ultra"/>
                <a:cs typeface="Ultra"/>
                <a:sym typeface="Ultra"/>
              </a:rPr>
              <a:t>‹#›</a:t>
            </a:fld>
            <a:endParaRPr b="1" i="0" sz="900">
              <a:solidFill>
                <a:schemeClr val="dk1"/>
              </a:solidFill>
              <a:latin typeface="Ultra"/>
              <a:ea typeface="Ultra"/>
              <a:cs typeface="Ultra"/>
              <a:sym typeface="Ultr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07" name="Shape 807"/>
        <p:cNvGrpSpPr/>
        <p:nvPr/>
      </p:nvGrpSpPr>
      <p:grpSpPr>
        <a:xfrm>
          <a:off x="0" y="0"/>
          <a:ext cx="0" cy="0"/>
          <a:chOff x="0" y="0"/>
          <a:chExt cx="0" cy="0"/>
        </a:xfrm>
      </p:grpSpPr>
      <p:sp>
        <p:nvSpPr>
          <p:cNvPr id="808" name="Google Shape;808;p22"/>
          <p:cNvSpPr txBox="1"/>
          <p:nvPr>
            <p:ph type="title"/>
          </p:nvPr>
        </p:nvSpPr>
        <p:spPr>
          <a:xfrm>
            <a:off x="502920" y="109728"/>
            <a:ext cx="10789920" cy="11430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Arial"/>
              <a:buNone/>
            </a:pPr>
            <a:r>
              <a:rPr lang="en-US"/>
              <a:t>Find In-Market Accounts</a:t>
            </a:r>
            <a:endParaRPr/>
          </a:p>
        </p:txBody>
      </p:sp>
      <p:sp>
        <p:nvSpPr>
          <p:cNvPr id="809" name="Google Shape;809;p22"/>
          <p:cNvSpPr/>
          <p:nvPr/>
        </p:nvSpPr>
        <p:spPr>
          <a:xfrm>
            <a:off x="-26" y="-2532"/>
            <a:ext cx="12192025" cy="352616"/>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How to use this slide: </a:t>
            </a:r>
            <a:r>
              <a:rPr lang="en-US" sz="1000">
                <a:solidFill>
                  <a:schemeClr val="lt1"/>
                </a:solidFill>
                <a:latin typeface="Arial"/>
                <a:ea typeface="Arial"/>
                <a:cs typeface="Arial"/>
                <a:sym typeface="Arial"/>
              </a:rPr>
              <a:t>Fill in the table with details of your account tiering criteria and thresholds.</a:t>
            </a:r>
            <a:endParaRPr/>
          </a:p>
        </p:txBody>
      </p:sp>
      <p:sp>
        <p:nvSpPr>
          <p:cNvPr id="810" name="Google Shape;810;p22"/>
          <p:cNvSpPr txBox="1"/>
          <p:nvPr/>
        </p:nvSpPr>
        <p:spPr>
          <a:xfrm>
            <a:off x="328612" y="1272362"/>
            <a:ext cx="11360150" cy="763588"/>
          </a:xfrm>
          <a:prstGeom prst="rect">
            <a:avLst/>
          </a:prstGeom>
          <a:noFill/>
          <a:ln>
            <a:noFill/>
          </a:ln>
        </p:spPr>
        <p:txBody>
          <a:bodyPr anchorCtr="0" anchor="t" bIns="121900" lIns="121900" spcFirstLastPara="1" rIns="121900" wrap="square" tIns="121900">
            <a:noAutofit/>
          </a:bodyPr>
          <a:lstStyle/>
          <a:p>
            <a:pPr indent="-150813" lvl="0" marL="354013" marR="0" rtl="0" algn="l">
              <a:lnSpc>
                <a:spcPct val="100000"/>
              </a:lnSpc>
              <a:spcBef>
                <a:spcPts val="0"/>
              </a:spcBef>
              <a:spcAft>
                <a:spcPts val="0"/>
              </a:spcAft>
              <a:buClr>
                <a:schemeClr val="dk1"/>
              </a:buClr>
              <a:buSzPts val="1200"/>
              <a:buFont typeface="Arial"/>
              <a:buChar char="•"/>
            </a:pPr>
            <a:r>
              <a:rPr lang="en-US" sz="1400">
                <a:solidFill>
                  <a:schemeClr val="dk1"/>
                </a:solidFill>
                <a:latin typeface="Ultra"/>
                <a:ea typeface="Ultra"/>
                <a:cs typeface="Ultra"/>
                <a:sym typeface="Ultra"/>
              </a:rPr>
              <a:t>Our ABM strategy should also include different tiers of accounts.</a:t>
            </a:r>
            <a:endParaRPr/>
          </a:p>
        </p:txBody>
      </p:sp>
      <p:graphicFrame>
        <p:nvGraphicFramePr>
          <p:cNvPr id="811" name="Google Shape;811;p22"/>
          <p:cNvGraphicFramePr/>
          <p:nvPr/>
        </p:nvGraphicFramePr>
        <p:xfrm>
          <a:off x="565533" y="2035950"/>
          <a:ext cx="3000000" cy="3000000"/>
        </p:xfrm>
        <a:graphic>
          <a:graphicData uri="http://schemas.openxmlformats.org/drawingml/2006/table">
            <a:tbl>
              <a:tblPr>
                <a:noFill/>
                <a:tableStyleId>{8BF6D385-EA1D-4442-8CAE-6CD0FB750FE0}</a:tableStyleId>
              </a:tblPr>
              <a:tblGrid>
                <a:gridCol w="2634875"/>
                <a:gridCol w="1532250"/>
                <a:gridCol w="2545500"/>
                <a:gridCol w="2236575"/>
                <a:gridCol w="2111700"/>
              </a:tblGrid>
              <a:tr h="732325">
                <a:tc>
                  <a:txBody>
                    <a:bodyPr/>
                    <a:lstStyle/>
                    <a:p>
                      <a:pPr indent="0" lvl="0" marL="0" marR="0" rtl="0" algn="l">
                        <a:spcBef>
                          <a:spcPts val="0"/>
                        </a:spcBef>
                        <a:spcAft>
                          <a:spcPts val="0"/>
                        </a:spcAft>
                        <a:buClr>
                          <a:schemeClr val="dk1"/>
                        </a:buClr>
                        <a:buSzPts val="1700"/>
                        <a:buFont typeface="Arial"/>
                        <a:buNone/>
                      </a:pPr>
                      <a:r>
                        <a:rPr b="0" i="0" lang="en-US" sz="1700" u="none" cap="none" strike="noStrike">
                          <a:solidFill>
                            <a:schemeClr val="dk1"/>
                          </a:solidFill>
                          <a:latin typeface="Arial"/>
                          <a:ea typeface="Arial"/>
                          <a:cs typeface="Arial"/>
                          <a:sym typeface="Arial"/>
                        </a:rPr>
                        <a:t>Tier</a:t>
                      </a:r>
                      <a:endParaRPr b="0" i="0" sz="1700" u="none" cap="none" strike="noStrike">
                        <a:solidFill>
                          <a:schemeClr val="dk1"/>
                        </a:solidFill>
                        <a:latin typeface="Arial"/>
                        <a:ea typeface="Arial"/>
                        <a:cs typeface="Arial"/>
                        <a:sym typeface="Arial"/>
                      </a:endParaRPr>
                    </a:p>
                  </a:txBody>
                  <a:tcPr marT="121900" marB="121900" marR="121900" marL="121900" anchor="ctr">
                    <a:lnL cap="flat" cmpd="sng" w="9525">
                      <a:solidFill>
                        <a:srgbClr val="000000">
                          <a:alpha val="0"/>
                        </a:srgbClr>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Clr>
                          <a:schemeClr val="dk1"/>
                        </a:buClr>
                        <a:buSzPts val="1700"/>
                        <a:buFont typeface="Arial"/>
                        <a:buNone/>
                      </a:pPr>
                      <a:r>
                        <a:rPr b="0" i="0" lang="en-US" sz="1700" u="none" cap="none" strike="noStrike">
                          <a:solidFill>
                            <a:schemeClr val="dk1"/>
                          </a:solidFill>
                          <a:latin typeface="Arial"/>
                          <a:ea typeface="Arial"/>
                          <a:cs typeface="Arial"/>
                          <a:sym typeface="Arial"/>
                        </a:rPr>
                        <a:t>Revenue Range</a:t>
                      </a:r>
                      <a:endParaRPr b="0" i="0" sz="1700" u="none" cap="none" strike="noStrike">
                        <a:solidFill>
                          <a:schemeClr val="dk1"/>
                        </a:solidFill>
                        <a:latin typeface="Arial"/>
                        <a:ea typeface="Arial"/>
                        <a:cs typeface="Arial"/>
                        <a:sym typeface="Arial"/>
                      </a:endParaRPr>
                    </a:p>
                  </a:txBody>
                  <a:tcPr marT="121900" marB="121900" marR="121900" marL="121900" anchor="ctr">
                    <a:lnL cap="flat" cmpd="sng" w="9525">
                      <a:solidFill>
                        <a:srgbClr val="F2F2F2"/>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Clr>
                          <a:schemeClr val="dk1"/>
                        </a:buClr>
                        <a:buSzPts val="1700"/>
                        <a:buFont typeface="Arial"/>
                        <a:buNone/>
                      </a:pPr>
                      <a:r>
                        <a:rPr b="0" i="0" lang="en-US" sz="1700" u="none" cap="none" strike="noStrike">
                          <a:solidFill>
                            <a:schemeClr val="dk1"/>
                          </a:solidFill>
                          <a:latin typeface="Arial"/>
                          <a:ea typeface="Arial"/>
                          <a:cs typeface="Arial"/>
                          <a:sym typeface="Arial"/>
                        </a:rPr>
                        <a:t>Intent Keyword Set </a:t>
                      </a:r>
                      <a:br>
                        <a:rPr b="0" i="0" lang="en-US" sz="1700" u="none" cap="none" strike="noStrike">
                          <a:solidFill>
                            <a:schemeClr val="dk1"/>
                          </a:solidFill>
                          <a:latin typeface="Arial"/>
                          <a:ea typeface="Arial"/>
                          <a:cs typeface="Arial"/>
                          <a:sym typeface="Arial"/>
                        </a:rPr>
                      </a:br>
                      <a:r>
                        <a:rPr b="0" i="0" lang="en-US" sz="1700" u="none" cap="none" strike="noStrike">
                          <a:solidFill>
                            <a:schemeClr val="dk1"/>
                          </a:solidFill>
                          <a:latin typeface="Arial"/>
                          <a:ea typeface="Arial"/>
                          <a:cs typeface="Arial"/>
                          <a:sym typeface="Arial"/>
                        </a:rPr>
                        <a:t>and Strength</a:t>
                      </a:r>
                      <a:endParaRPr b="0" i="0" sz="1700" u="none" cap="none" strike="noStrike">
                        <a:solidFill>
                          <a:schemeClr val="dk1"/>
                        </a:solidFill>
                        <a:latin typeface="Arial"/>
                        <a:ea typeface="Arial"/>
                        <a:cs typeface="Arial"/>
                        <a:sym typeface="Arial"/>
                      </a:endParaRPr>
                    </a:p>
                  </a:txBody>
                  <a:tcPr marT="121900" marB="121900" marR="121900" marL="121900" anchor="ctr">
                    <a:lnL cap="flat" cmpd="sng" w="9525">
                      <a:solidFill>
                        <a:srgbClr val="F2F2F2"/>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Clr>
                          <a:schemeClr val="dk1"/>
                        </a:buClr>
                        <a:buSzPts val="1700"/>
                        <a:buFont typeface="Arial"/>
                        <a:buNone/>
                      </a:pPr>
                      <a:r>
                        <a:rPr b="0" i="0" lang="en-US" sz="1700" u="none" cap="none" strike="noStrike">
                          <a:solidFill>
                            <a:schemeClr val="dk1"/>
                          </a:solidFill>
                          <a:latin typeface="Arial"/>
                          <a:ea typeface="Arial"/>
                          <a:cs typeface="Arial"/>
                          <a:sym typeface="Arial"/>
                        </a:rPr>
                        <a:t>Qualification Score </a:t>
                      </a:r>
                      <a:br>
                        <a:rPr b="0" i="0" lang="en-US" sz="1700" u="none" cap="none" strike="noStrike">
                          <a:solidFill>
                            <a:schemeClr val="dk1"/>
                          </a:solidFill>
                          <a:latin typeface="Arial"/>
                          <a:ea typeface="Arial"/>
                          <a:cs typeface="Arial"/>
                          <a:sym typeface="Arial"/>
                        </a:rPr>
                      </a:br>
                      <a:r>
                        <a:rPr b="0" i="0" lang="en-US" sz="1700" u="none" cap="none" strike="noStrike">
                          <a:solidFill>
                            <a:schemeClr val="dk1"/>
                          </a:solidFill>
                          <a:latin typeface="Arial"/>
                          <a:ea typeface="Arial"/>
                          <a:cs typeface="Arial"/>
                          <a:sym typeface="Arial"/>
                        </a:rPr>
                        <a:t>(or other qualifier)</a:t>
                      </a:r>
                      <a:endParaRPr b="0" i="0" sz="1700" u="none" cap="none" strike="noStrike">
                        <a:solidFill>
                          <a:schemeClr val="dk1"/>
                        </a:solidFill>
                        <a:latin typeface="Arial"/>
                        <a:ea typeface="Arial"/>
                        <a:cs typeface="Arial"/>
                        <a:sym typeface="Arial"/>
                      </a:endParaRPr>
                    </a:p>
                  </a:txBody>
                  <a:tcPr marT="121900" marB="121900" marR="121900" marL="121900" anchor="ctr">
                    <a:lnL cap="flat" cmpd="sng" w="9525">
                      <a:solidFill>
                        <a:srgbClr val="F2F2F2"/>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Clr>
                          <a:schemeClr val="dk1"/>
                        </a:buClr>
                        <a:buSzPts val="1700"/>
                        <a:buFont typeface="Arial"/>
                        <a:buNone/>
                      </a:pPr>
                      <a:r>
                        <a:rPr b="0" i="0" lang="en-US" sz="1700" u="none" cap="none" strike="noStrike">
                          <a:solidFill>
                            <a:schemeClr val="dk1"/>
                          </a:solidFill>
                          <a:latin typeface="Arial"/>
                          <a:ea typeface="Arial"/>
                          <a:cs typeface="Arial"/>
                          <a:sym typeface="Arial"/>
                        </a:rPr>
                        <a:t>Technographics</a:t>
                      </a:r>
                      <a:endParaRPr b="0" i="0" sz="1700" u="none" cap="none" strike="noStrike">
                        <a:solidFill>
                          <a:schemeClr val="dk1"/>
                        </a:solidFill>
                        <a:latin typeface="Arial"/>
                        <a:ea typeface="Arial"/>
                        <a:cs typeface="Arial"/>
                        <a:sym typeface="Arial"/>
                      </a:endParaRPr>
                    </a:p>
                  </a:txBody>
                  <a:tcPr marT="121900" marB="121900" marR="121900" marL="121900" anchor="ctr">
                    <a:lnL cap="flat" cmpd="sng" w="9525">
                      <a:solidFill>
                        <a:srgbClr val="F2F2F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r>
              <a:tr h="701825">
                <a:tc>
                  <a:txBody>
                    <a:bodyPr/>
                    <a:lstStyle/>
                    <a:p>
                      <a:pPr indent="0" lvl="0" marL="0" marR="0" rtl="0" algn="l">
                        <a:spcBef>
                          <a:spcPts val="0"/>
                        </a:spcBef>
                        <a:spcAft>
                          <a:spcPts val="0"/>
                        </a:spcAft>
                        <a:buClr>
                          <a:schemeClr val="dk1"/>
                        </a:buClr>
                        <a:buSzPts val="1600"/>
                        <a:buFont typeface="Ultra"/>
                        <a:buNone/>
                      </a:pPr>
                      <a:r>
                        <a:rPr b="0" i="0" lang="en-US" sz="1600" u="none" cap="none" strike="noStrike">
                          <a:solidFill>
                            <a:schemeClr val="dk1"/>
                          </a:solidFill>
                          <a:latin typeface="Ultra"/>
                          <a:ea typeface="Ultra"/>
                          <a:cs typeface="Ultra"/>
                          <a:sym typeface="Ultra"/>
                        </a:rPr>
                        <a:t>1 (example)</a:t>
                      </a:r>
                      <a:endParaRPr b="0" i="0" sz="1600" u="none" cap="none" strike="noStrike">
                        <a:solidFill>
                          <a:schemeClr val="dk1"/>
                        </a:solidFill>
                        <a:latin typeface="Ultra"/>
                        <a:ea typeface="Ultra"/>
                        <a:cs typeface="Ultra"/>
                        <a:sym typeface="Ultra"/>
                      </a:endParaRPr>
                    </a:p>
                  </a:txBody>
                  <a:tcPr marT="121900" marB="121900" marR="121900" marL="121900" anchor="ctr">
                    <a:lnL cap="flat" cmpd="sng" w="9525">
                      <a:solidFill>
                        <a:srgbClr val="000000">
                          <a:alpha val="0"/>
                        </a:srgbClr>
                      </a:solidFill>
                      <a:prstDash val="solid"/>
                      <a:round/>
                      <a:headEnd len="sm" w="sm" type="none"/>
                      <a:tailEnd len="sm" w="sm" type="none"/>
                    </a:lnL>
                    <a:lnR cap="flat" cmpd="sng" w="9525">
                      <a:solidFill>
                        <a:srgbClr val="F2F2F2"/>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rgbClr val="F2F2F2"/>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500"/>
                        <a:buFont typeface="Ultra"/>
                        <a:buNone/>
                      </a:pPr>
                      <a:r>
                        <a:rPr b="0" i="0" lang="en-US" sz="1500" u="none" cap="none" strike="noStrike">
                          <a:solidFill>
                            <a:schemeClr val="dk1"/>
                          </a:solidFill>
                          <a:latin typeface="Ultra"/>
                          <a:ea typeface="Ultra"/>
                          <a:cs typeface="Ultra"/>
                          <a:sym typeface="Ultra"/>
                        </a:rPr>
                        <a:t>&gt; $1B</a:t>
                      </a:r>
                      <a:endParaRPr b="0" i="0" sz="1500" u="none" cap="none" strike="noStrike">
                        <a:solidFill>
                          <a:schemeClr val="dk1"/>
                        </a:solidFill>
                        <a:latin typeface="Ultra"/>
                        <a:ea typeface="Ultra"/>
                        <a:cs typeface="Ultra"/>
                        <a:sym typeface="Ultra"/>
                      </a:endParaRPr>
                    </a:p>
                  </a:txBody>
                  <a:tcPr marT="121900" marB="121900" marR="121900" marL="121900" anchor="ctr">
                    <a:lnL cap="flat" cmpd="sng" w="9525">
                      <a:solidFill>
                        <a:srgbClr val="F2F2F2"/>
                      </a:solidFill>
                      <a:prstDash val="solid"/>
                      <a:round/>
                      <a:headEnd len="sm" w="sm" type="none"/>
                      <a:tailEnd len="sm" w="sm" type="none"/>
                    </a:lnL>
                    <a:lnR cap="flat" cmpd="sng" w="9525">
                      <a:solidFill>
                        <a:srgbClr val="F2F2F2"/>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rgbClr val="F2F2F2"/>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500"/>
                        <a:buFont typeface="Ultra"/>
                        <a:buNone/>
                      </a:pPr>
                      <a:r>
                        <a:rPr b="0" i="0" lang="en-US" sz="1500" u="none" cap="none" strike="noStrike">
                          <a:solidFill>
                            <a:schemeClr val="dk1"/>
                          </a:solidFill>
                          <a:latin typeface="Ultra"/>
                          <a:ea typeface="Ultra"/>
                          <a:cs typeface="Ultra"/>
                          <a:sym typeface="Ultra"/>
                        </a:rPr>
                        <a:t>Competitive Keyword Set = High past 3 months</a:t>
                      </a:r>
                      <a:endParaRPr b="0" i="0" sz="1500" u="none" cap="none" strike="noStrike">
                        <a:solidFill>
                          <a:schemeClr val="dk1"/>
                        </a:solidFill>
                        <a:latin typeface="Ultra"/>
                        <a:ea typeface="Ultra"/>
                        <a:cs typeface="Ultra"/>
                        <a:sym typeface="Ultra"/>
                      </a:endParaRPr>
                    </a:p>
                  </a:txBody>
                  <a:tcPr marT="121900" marB="121900" marR="121900" marL="121900" anchor="ctr">
                    <a:lnL cap="flat" cmpd="sng" w="9525">
                      <a:solidFill>
                        <a:srgbClr val="F2F2F2"/>
                      </a:solidFill>
                      <a:prstDash val="solid"/>
                      <a:round/>
                      <a:headEnd len="sm" w="sm" type="none"/>
                      <a:tailEnd len="sm" w="sm" type="none"/>
                    </a:lnL>
                    <a:lnR cap="flat" cmpd="sng" w="9525">
                      <a:solidFill>
                        <a:srgbClr val="F2F2F2"/>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rgbClr val="F2F2F2"/>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500"/>
                        <a:buFont typeface="Ultra"/>
                        <a:buNone/>
                      </a:pPr>
                      <a:r>
                        <a:rPr b="0" i="0" lang="en-US" sz="1500" u="none" cap="none" strike="noStrike">
                          <a:solidFill>
                            <a:schemeClr val="dk1"/>
                          </a:solidFill>
                          <a:latin typeface="Ultra"/>
                          <a:ea typeface="Ultra"/>
                          <a:cs typeface="Ultra"/>
                          <a:sym typeface="Ultra"/>
                        </a:rPr>
                        <a:t>&gt; 80</a:t>
                      </a:r>
                      <a:endParaRPr b="0" i="0" sz="1500" u="none" cap="none" strike="noStrike">
                        <a:solidFill>
                          <a:schemeClr val="dk1"/>
                        </a:solidFill>
                        <a:latin typeface="Ultra"/>
                        <a:ea typeface="Ultra"/>
                        <a:cs typeface="Ultra"/>
                        <a:sym typeface="Ultra"/>
                      </a:endParaRPr>
                    </a:p>
                  </a:txBody>
                  <a:tcPr marT="121900" marB="121900" marR="121900" marL="121900" anchor="ctr">
                    <a:lnL cap="flat" cmpd="sng" w="9525">
                      <a:solidFill>
                        <a:srgbClr val="F2F2F2"/>
                      </a:solidFill>
                      <a:prstDash val="solid"/>
                      <a:round/>
                      <a:headEnd len="sm" w="sm" type="none"/>
                      <a:tailEnd len="sm" w="sm" type="none"/>
                    </a:lnL>
                    <a:lnR cap="flat" cmpd="sng" w="9525">
                      <a:solidFill>
                        <a:srgbClr val="F2F2F2"/>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rgbClr val="F2F2F2"/>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500"/>
                        <a:buFont typeface="Ultra"/>
                        <a:buNone/>
                      </a:pPr>
                      <a:r>
                        <a:rPr b="0" i="0" lang="en-US" sz="1500" u="none" cap="none" strike="noStrike">
                          <a:solidFill>
                            <a:schemeClr val="dk1"/>
                          </a:solidFill>
                          <a:latin typeface="Ultra"/>
                          <a:ea typeface="Ultra"/>
                          <a:cs typeface="Ultra"/>
                          <a:sym typeface="Ultra"/>
                        </a:rPr>
                        <a:t>Microsoft, Marketo</a:t>
                      </a:r>
                      <a:endParaRPr b="0" i="0" sz="1500" u="none" cap="none" strike="noStrike">
                        <a:solidFill>
                          <a:schemeClr val="dk1"/>
                        </a:solidFill>
                        <a:latin typeface="Ultra"/>
                        <a:ea typeface="Ultra"/>
                        <a:cs typeface="Ultra"/>
                        <a:sym typeface="Ultra"/>
                      </a:endParaRPr>
                    </a:p>
                  </a:txBody>
                  <a:tcPr marT="121900" marB="121900" marR="121900" marL="121900" anchor="ctr">
                    <a:lnL cap="flat" cmpd="sng" w="9525">
                      <a:solidFill>
                        <a:srgbClr val="F2F2F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rgbClr val="F2F2F2"/>
                      </a:solidFill>
                      <a:prstDash val="solid"/>
                      <a:round/>
                      <a:headEnd len="sm" w="sm" type="none"/>
                      <a:tailEnd len="sm" w="sm" type="none"/>
                    </a:lnB>
                  </a:tcPr>
                </a:tc>
              </a:tr>
              <a:tr h="528875">
                <a:tc>
                  <a:txBody>
                    <a:bodyPr/>
                    <a:lstStyle/>
                    <a:p>
                      <a:pPr indent="0" lvl="0" marL="0" marR="0" rtl="0" algn="l">
                        <a:spcBef>
                          <a:spcPts val="0"/>
                        </a:spcBef>
                        <a:spcAft>
                          <a:spcPts val="0"/>
                        </a:spcAft>
                        <a:buClr>
                          <a:schemeClr val="dk1"/>
                        </a:buClr>
                        <a:buSzPts val="1600"/>
                        <a:buFont typeface="Ultra"/>
                        <a:buNone/>
                      </a:pPr>
                      <a:r>
                        <a:rPr b="0" i="0" lang="en-US" sz="1600" u="none" cap="none" strike="noStrike">
                          <a:solidFill>
                            <a:schemeClr val="dk1"/>
                          </a:solidFill>
                          <a:latin typeface="Ultra"/>
                          <a:ea typeface="Ultra"/>
                          <a:cs typeface="Ultra"/>
                          <a:sym typeface="Ultra"/>
                        </a:rPr>
                        <a:t>2</a:t>
                      </a:r>
                      <a:endParaRPr b="0" i="0" sz="1600" u="none" cap="none" strike="noStrike">
                        <a:solidFill>
                          <a:schemeClr val="dk1"/>
                        </a:solidFill>
                        <a:latin typeface="Ultra"/>
                        <a:ea typeface="Ultra"/>
                        <a:cs typeface="Ultra"/>
                        <a:sym typeface="Ultra"/>
                      </a:endParaRPr>
                    </a:p>
                  </a:txBody>
                  <a:tcPr marT="121900" marB="121900" marR="121900" marL="121900" anchor="ctr">
                    <a:lnL cap="flat" cmpd="sng" w="9525">
                      <a:solidFill>
                        <a:srgbClr val="000000">
                          <a:alpha val="0"/>
                        </a:srgbClr>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500"/>
                        <a:buFont typeface="Arial"/>
                        <a:buNone/>
                      </a:pPr>
                      <a:r>
                        <a:t/>
                      </a:r>
                      <a:endParaRPr b="0" i="0" sz="1500" u="none" cap="none" strike="noStrike">
                        <a:solidFill>
                          <a:schemeClr val="dk1"/>
                        </a:solidFill>
                        <a:latin typeface="Ultra"/>
                        <a:ea typeface="Ultra"/>
                        <a:cs typeface="Ultra"/>
                        <a:sym typeface="Ultra"/>
                      </a:endParaRPr>
                    </a:p>
                  </a:txBody>
                  <a:tcPr marT="121900" marB="121900" marR="121900" marL="121900" anchor="ctr">
                    <a:lnL cap="flat" cmpd="sng" w="9525">
                      <a:solidFill>
                        <a:srgbClr val="F2F2F2"/>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500"/>
                        <a:buFont typeface="Arial"/>
                        <a:buNone/>
                      </a:pPr>
                      <a:r>
                        <a:t/>
                      </a:r>
                      <a:endParaRPr b="0" i="0" sz="1500" u="none" cap="none" strike="noStrike">
                        <a:solidFill>
                          <a:schemeClr val="dk1"/>
                        </a:solidFill>
                        <a:latin typeface="Ultra"/>
                        <a:ea typeface="Ultra"/>
                        <a:cs typeface="Ultra"/>
                        <a:sym typeface="Ultra"/>
                      </a:endParaRPr>
                    </a:p>
                  </a:txBody>
                  <a:tcPr marT="121900" marB="121900" marR="121900" marL="121900" anchor="ctr">
                    <a:lnL cap="flat" cmpd="sng" w="9525">
                      <a:solidFill>
                        <a:srgbClr val="F2F2F2"/>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500"/>
                        <a:buFont typeface="Arial"/>
                        <a:buNone/>
                      </a:pPr>
                      <a:r>
                        <a:t/>
                      </a:r>
                      <a:endParaRPr b="0" i="0" sz="1500" u="none" cap="none" strike="noStrike">
                        <a:solidFill>
                          <a:schemeClr val="dk1"/>
                        </a:solidFill>
                        <a:latin typeface="Ultra"/>
                        <a:ea typeface="Ultra"/>
                        <a:cs typeface="Ultra"/>
                        <a:sym typeface="Ultra"/>
                      </a:endParaRPr>
                    </a:p>
                  </a:txBody>
                  <a:tcPr marT="121900" marB="121900" marR="121900" marL="121900" anchor="ctr">
                    <a:lnL cap="flat" cmpd="sng" w="9525">
                      <a:solidFill>
                        <a:srgbClr val="F2F2F2"/>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500"/>
                        <a:buFont typeface="Arial"/>
                        <a:buNone/>
                      </a:pPr>
                      <a:r>
                        <a:t/>
                      </a:r>
                      <a:endParaRPr b="0" i="0" sz="1500" u="none" cap="none" strike="noStrike">
                        <a:solidFill>
                          <a:schemeClr val="dk1"/>
                        </a:solidFill>
                        <a:latin typeface="Ultra"/>
                        <a:ea typeface="Ultra"/>
                        <a:cs typeface="Ultra"/>
                        <a:sym typeface="Ultra"/>
                      </a:endParaRPr>
                    </a:p>
                  </a:txBody>
                  <a:tcPr marT="121900" marB="121900" marR="121900" marL="121900" anchor="ctr">
                    <a:lnL cap="flat" cmpd="sng" w="9525">
                      <a:solidFill>
                        <a:srgbClr val="F2F2F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r>
              <a:tr h="528875">
                <a:tc>
                  <a:txBody>
                    <a:bodyPr/>
                    <a:lstStyle/>
                    <a:p>
                      <a:pPr indent="0" lvl="0" marL="0" marR="0" rtl="0" algn="l">
                        <a:spcBef>
                          <a:spcPts val="0"/>
                        </a:spcBef>
                        <a:spcAft>
                          <a:spcPts val="0"/>
                        </a:spcAft>
                        <a:buClr>
                          <a:schemeClr val="dk1"/>
                        </a:buClr>
                        <a:buSzPts val="1600"/>
                        <a:buFont typeface="Ultra"/>
                        <a:buNone/>
                      </a:pPr>
                      <a:r>
                        <a:rPr b="0" i="0" lang="en-US" sz="1600" u="none" cap="none" strike="noStrike">
                          <a:solidFill>
                            <a:schemeClr val="dk1"/>
                          </a:solidFill>
                          <a:latin typeface="Ultra"/>
                          <a:ea typeface="Ultra"/>
                          <a:cs typeface="Ultra"/>
                          <a:sym typeface="Ultra"/>
                        </a:rPr>
                        <a:t>3</a:t>
                      </a:r>
                      <a:endParaRPr b="0" i="0" sz="1600" u="none" cap="none" strike="noStrike">
                        <a:solidFill>
                          <a:schemeClr val="dk1"/>
                        </a:solidFill>
                        <a:latin typeface="Ultra"/>
                        <a:ea typeface="Ultra"/>
                        <a:cs typeface="Ultra"/>
                        <a:sym typeface="Ultra"/>
                      </a:endParaRPr>
                    </a:p>
                  </a:txBody>
                  <a:tcPr marT="121900" marB="121900" marR="121900" marL="121900" anchor="ctr">
                    <a:lnL cap="flat" cmpd="sng" w="9525">
                      <a:solidFill>
                        <a:srgbClr val="000000">
                          <a:alpha val="0"/>
                        </a:srgbClr>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500"/>
                        <a:buFont typeface="Arial"/>
                        <a:buNone/>
                      </a:pPr>
                      <a:r>
                        <a:t/>
                      </a:r>
                      <a:endParaRPr b="0" i="0" sz="1500" u="none" cap="none" strike="noStrike">
                        <a:solidFill>
                          <a:schemeClr val="dk1"/>
                        </a:solidFill>
                        <a:latin typeface="Ultra"/>
                        <a:ea typeface="Ultra"/>
                        <a:cs typeface="Ultra"/>
                        <a:sym typeface="Ultra"/>
                      </a:endParaRPr>
                    </a:p>
                  </a:txBody>
                  <a:tcPr marT="121900" marB="121900" marR="121900" marL="121900" anchor="ctr">
                    <a:lnL cap="flat" cmpd="sng" w="9525">
                      <a:solidFill>
                        <a:srgbClr val="F2F2F2"/>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500"/>
                        <a:buFont typeface="Arial"/>
                        <a:buNone/>
                      </a:pPr>
                      <a:r>
                        <a:t/>
                      </a:r>
                      <a:endParaRPr b="0" i="0" sz="1500" u="none" cap="none" strike="noStrike">
                        <a:solidFill>
                          <a:schemeClr val="dk1"/>
                        </a:solidFill>
                        <a:latin typeface="Ultra"/>
                        <a:ea typeface="Ultra"/>
                        <a:cs typeface="Ultra"/>
                        <a:sym typeface="Ultra"/>
                      </a:endParaRPr>
                    </a:p>
                  </a:txBody>
                  <a:tcPr marT="121900" marB="121900" marR="121900" marL="121900" anchor="ctr">
                    <a:lnL cap="flat" cmpd="sng" w="9525">
                      <a:solidFill>
                        <a:srgbClr val="F2F2F2"/>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500"/>
                        <a:buFont typeface="Arial"/>
                        <a:buNone/>
                      </a:pPr>
                      <a:r>
                        <a:t/>
                      </a:r>
                      <a:endParaRPr b="0" i="0" sz="1500" u="none" cap="none" strike="noStrike">
                        <a:solidFill>
                          <a:schemeClr val="dk1"/>
                        </a:solidFill>
                        <a:latin typeface="Ultra"/>
                        <a:ea typeface="Ultra"/>
                        <a:cs typeface="Ultra"/>
                        <a:sym typeface="Ultra"/>
                      </a:endParaRPr>
                    </a:p>
                  </a:txBody>
                  <a:tcPr marT="121900" marB="121900" marR="121900" marL="121900" anchor="ctr">
                    <a:lnL cap="flat" cmpd="sng" w="9525">
                      <a:solidFill>
                        <a:srgbClr val="F2F2F2"/>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500"/>
                        <a:buFont typeface="Arial"/>
                        <a:buNone/>
                      </a:pPr>
                      <a:r>
                        <a:t/>
                      </a:r>
                      <a:endParaRPr b="0" i="0" sz="1500" u="none" cap="none" strike="noStrike">
                        <a:solidFill>
                          <a:schemeClr val="dk1"/>
                        </a:solidFill>
                        <a:latin typeface="Ultra"/>
                        <a:ea typeface="Ultra"/>
                        <a:cs typeface="Ultra"/>
                        <a:sym typeface="Ultra"/>
                      </a:endParaRPr>
                    </a:p>
                  </a:txBody>
                  <a:tcPr marT="121900" marB="121900" marR="121900" marL="121900" anchor="ctr">
                    <a:lnL cap="flat" cmpd="sng" w="9525">
                      <a:solidFill>
                        <a:srgbClr val="F2F2F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r>
              <a:tr h="528875">
                <a:tc>
                  <a:txBody>
                    <a:bodyPr/>
                    <a:lstStyle/>
                    <a:p>
                      <a:pPr indent="0" lvl="0" marL="0" marR="0" rtl="0" algn="l">
                        <a:spcBef>
                          <a:spcPts val="0"/>
                        </a:spcBef>
                        <a:spcAft>
                          <a:spcPts val="0"/>
                        </a:spcAft>
                        <a:buClr>
                          <a:schemeClr val="dk1"/>
                        </a:buClr>
                        <a:buSzPts val="1600"/>
                        <a:buFont typeface="Ultra"/>
                        <a:buNone/>
                      </a:pPr>
                      <a:r>
                        <a:rPr b="0" i="0" lang="en-US" sz="1600" u="none" cap="none" strike="noStrike">
                          <a:solidFill>
                            <a:schemeClr val="dk1"/>
                          </a:solidFill>
                          <a:latin typeface="Ultra"/>
                          <a:ea typeface="Ultra"/>
                          <a:cs typeface="Ultra"/>
                          <a:sym typeface="Ultra"/>
                        </a:rPr>
                        <a:t>4</a:t>
                      </a:r>
                      <a:endParaRPr b="0" i="0" sz="1600" u="none" cap="none" strike="noStrike">
                        <a:solidFill>
                          <a:schemeClr val="dk1"/>
                        </a:solidFill>
                        <a:latin typeface="Ultra"/>
                        <a:ea typeface="Ultra"/>
                        <a:cs typeface="Ultra"/>
                        <a:sym typeface="Ultra"/>
                      </a:endParaRPr>
                    </a:p>
                  </a:txBody>
                  <a:tcPr marT="121900" marB="121900" marR="121900" marL="121900" anchor="ctr">
                    <a:lnL cap="flat" cmpd="sng" w="9525">
                      <a:solidFill>
                        <a:srgbClr val="000000">
                          <a:alpha val="0"/>
                        </a:srgbClr>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500"/>
                        <a:buFont typeface="Arial"/>
                        <a:buNone/>
                      </a:pPr>
                      <a:r>
                        <a:t/>
                      </a:r>
                      <a:endParaRPr b="0" i="0" sz="1500" u="none" cap="none" strike="noStrike">
                        <a:solidFill>
                          <a:schemeClr val="dk1"/>
                        </a:solidFill>
                        <a:latin typeface="Ultra"/>
                        <a:ea typeface="Ultra"/>
                        <a:cs typeface="Ultra"/>
                        <a:sym typeface="Ultra"/>
                      </a:endParaRPr>
                    </a:p>
                  </a:txBody>
                  <a:tcPr marT="121900" marB="121900" marR="121900" marL="121900" anchor="ctr">
                    <a:lnL cap="flat" cmpd="sng" w="9525">
                      <a:solidFill>
                        <a:srgbClr val="F2F2F2"/>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500"/>
                        <a:buFont typeface="Arial"/>
                        <a:buNone/>
                      </a:pPr>
                      <a:r>
                        <a:t/>
                      </a:r>
                      <a:endParaRPr b="0" i="0" sz="1500" u="none" cap="none" strike="noStrike">
                        <a:solidFill>
                          <a:schemeClr val="dk1"/>
                        </a:solidFill>
                        <a:latin typeface="Ultra"/>
                        <a:ea typeface="Ultra"/>
                        <a:cs typeface="Ultra"/>
                        <a:sym typeface="Ultra"/>
                      </a:endParaRPr>
                    </a:p>
                  </a:txBody>
                  <a:tcPr marT="121900" marB="121900" marR="121900" marL="121900" anchor="ctr">
                    <a:lnL cap="flat" cmpd="sng" w="9525">
                      <a:solidFill>
                        <a:srgbClr val="F2F2F2"/>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500"/>
                        <a:buFont typeface="Arial"/>
                        <a:buNone/>
                      </a:pPr>
                      <a:r>
                        <a:t/>
                      </a:r>
                      <a:endParaRPr b="0" i="0" sz="1500" u="none" cap="none" strike="noStrike">
                        <a:solidFill>
                          <a:schemeClr val="dk1"/>
                        </a:solidFill>
                        <a:latin typeface="Ultra"/>
                        <a:ea typeface="Ultra"/>
                        <a:cs typeface="Ultra"/>
                        <a:sym typeface="Ultra"/>
                      </a:endParaRPr>
                    </a:p>
                  </a:txBody>
                  <a:tcPr marT="121900" marB="121900" marR="121900" marL="121900" anchor="ctr">
                    <a:lnL cap="flat" cmpd="sng" w="9525">
                      <a:solidFill>
                        <a:srgbClr val="F2F2F2"/>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500"/>
                        <a:buFont typeface="Arial"/>
                        <a:buNone/>
                      </a:pPr>
                      <a:r>
                        <a:t/>
                      </a:r>
                      <a:endParaRPr b="0" i="0" sz="1500" u="none" cap="none" strike="noStrike">
                        <a:solidFill>
                          <a:schemeClr val="dk1"/>
                        </a:solidFill>
                        <a:latin typeface="Ultra"/>
                        <a:ea typeface="Ultra"/>
                        <a:cs typeface="Ultra"/>
                        <a:sym typeface="Ultra"/>
                      </a:endParaRPr>
                    </a:p>
                  </a:txBody>
                  <a:tcPr marT="121900" marB="121900" marR="121900" marL="121900" anchor="ctr">
                    <a:lnL cap="flat" cmpd="sng" w="9525">
                      <a:solidFill>
                        <a:srgbClr val="F2F2F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r>
              <a:tr h="528875">
                <a:tc>
                  <a:txBody>
                    <a:bodyPr/>
                    <a:lstStyle/>
                    <a:p>
                      <a:pPr indent="0" lvl="0" marL="0" marR="0" rtl="0" algn="l">
                        <a:spcBef>
                          <a:spcPts val="0"/>
                        </a:spcBef>
                        <a:spcAft>
                          <a:spcPts val="0"/>
                        </a:spcAft>
                        <a:buClr>
                          <a:schemeClr val="dk1"/>
                        </a:buClr>
                        <a:buSzPts val="1600"/>
                        <a:buFont typeface="Ultra"/>
                        <a:buNone/>
                      </a:pPr>
                      <a:r>
                        <a:rPr b="0" i="0" lang="en-US" sz="1600" u="none" cap="none" strike="noStrike">
                          <a:solidFill>
                            <a:schemeClr val="dk1"/>
                          </a:solidFill>
                          <a:latin typeface="Ultra"/>
                          <a:ea typeface="Ultra"/>
                          <a:cs typeface="Ultra"/>
                          <a:sym typeface="Ultra"/>
                        </a:rPr>
                        <a:t>5</a:t>
                      </a:r>
                      <a:endParaRPr b="0" i="0" sz="1600" u="none" cap="none" strike="noStrike">
                        <a:solidFill>
                          <a:schemeClr val="dk1"/>
                        </a:solidFill>
                        <a:latin typeface="Ultra"/>
                        <a:ea typeface="Ultra"/>
                        <a:cs typeface="Ultra"/>
                        <a:sym typeface="Ultra"/>
                      </a:endParaRPr>
                    </a:p>
                  </a:txBody>
                  <a:tcPr marT="121900" marB="121900" marR="121900" marL="121900" anchor="ctr">
                    <a:lnL cap="flat" cmpd="sng" w="9525">
                      <a:solidFill>
                        <a:srgbClr val="000000">
                          <a:alpha val="0"/>
                        </a:srgbClr>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500"/>
                        <a:buFont typeface="Arial"/>
                        <a:buNone/>
                      </a:pPr>
                      <a:r>
                        <a:t/>
                      </a:r>
                      <a:endParaRPr b="0" i="0" sz="1500" u="none" cap="none" strike="noStrike">
                        <a:solidFill>
                          <a:schemeClr val="dk1"/>
                        </a:solidFill>
                        <a:latin typeface="Ultra"/>
                        <a:ea typeface="Ultra"/>
                        <a:cs typeface="Ultra"/>
                        <a:sym typeface="Ultra"/>
                      </a:endParaRPr>
                    </a:p>
                  </a:txBody>
                  <a:tcPr marT="121900" marB="121900" marR="121900" marL="121900" anchor="ctr">
                    <a:lnL cap="flat" cmpd="sng" w="9525">
                      <a:solidFill>
                        <a:srgbClr val="F2F2F2"/>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500"/>
                        <a:buFont typeface="Arial"/>
                        <a:buNone/>
                      </a:pPr>
                      <a:r>
                        <a:t/>
                      </a:r>
                      <a:endParaRPr b="0" i="0" sz="1500" u="none" cap="none" strike="noStrike">
                        <a:solidFill>
                          <a:schemeClr val="dk1"/>
                        </a:solidFill>
                        <a:latin typeface="Ultra"/>
                        <a:ea typeface="Ultra"/>
                        <a:cs typeface="Ultra"/>
                        <a:sym typeface="Ultra"/>
                      </a:endParaRPr>
                    </a:p>
                  </a:txBody>
                  <a:tcPr marT="121900" marB="121900" marR="121900" marL="121900" anchor="ctr">
                    <a:lnL cap="flat" cmpd="sng" w="9525">
                      <a:solidFill>
                        <a:srgbClr val="F2F2F2"/>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500"/>
                        <a:buFont typeface="Arial"/>
                        <a:buNone/>
                      </a:pPr>
                      <a:r>
                        <a:t/>
                      </a:r>
                      <a:endParaRPr b="0" i="0" sz="1500" u="none" cap="none" strike="noStrike">
                        <a:solidFill>
                          <a:schemeClr val="dk1"/>
                        </a:solidFill>
                        <a:latin typeface="Ultra"/>
                        <a:ea typeface="Ultra"/>
                        <a:cs typeface="Ultra"/>
                        <a:sym typeface="Ultra"/>
                      </a:endParaRPr>
                    </a:p>
                  </a:txBody>
                  <a:tcPr marT="121900" marB="121900" marR="121900" marL="121900" anchor="ctr">
                    <a:lnL cap="flat" cmpd="sng" w="9525">
                      <a:solidFill>
                        <a:srgbClr val="F2F2F2"/>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500"/>
                        <a:buFont typeface="Arial"/>
                        <a:buNone/>
                      </a:pPr>
                      <a:r>
                        <a:t/>
                      </a:r>
                      <a:endParaRPr b="0" i="0" sz="1500" u="none" cap="none" strike="noStrike">
                        <a:solidFill>
                          <a:schemeClr val="dk1"/>
                        </a:solidFill>
                        <a:latin typeface="Ultra"/>
                        <a:ea typeface="Ultra"/>
                        <a:cs typeface="Ultra"/>
                        <a:sym typeface="Ultra"/>
                      </a:endParaRPr>
                    </a:p>
                  </a:txBody>
                  <a:tcPr marT="121900" marB="121900" marR="121900" marL="121900" anchor="ctr">
                    <a:lnL cap="flat" cmpd="sng" w="9525">
                      <a:solidFill>
                        <a:srgbClr val="F2F2F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812" name="Google Shape;812;p22"/>
          <p:cNvSpPr txBox="1"/>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p>
            <a:pPr indent="0" lvl="0" marL="0" marR="0" rtl="0" algn="r">
              <a:lnSpc>
                <a:spcPct val="115000"/>
              </a:lnSpc>
              <a:spcBef>
                <a:spcPts val="0"/>
              </a:spcBef>
              <a:spcAft>
                <a:spcPts val="0"/>
              </a:spcAft>
              <a:buClr>
                <a:schemeClr val="lt1"/>
              </a:buClr>
              <a:buSzPts val="1600"/>
              <a:buFont typeface="Montserrat SemiBold"/>
              <a:buNone/>
            </a:pPr>
            <a:fld id="{00000000-1234-1234-1234-123412341234}" type="slidenum">
              <a:rPr b="1" i="0" lang="en-US" sz="900">
                <a:solidFill>
                  <a:schemeClr val="dk1"/>
                </a:solidFill>
                <a:latin typeface="Ultra"/>
                <a:ea typeface="Ultra"/>
                <a:cs typeface="Ultra"/>
                <a:sym typeface="Ultra"/>
              </a:rPr>
              <a:t>‹#›</a:t>
            </a:fld>
            <a:endParaRPr b="1" i="0" sz="900">
              <a:solidFill>
                <a:schemeClr val="dk1"/>
              </a:solidFill>
              <a:latin typeface="Ultra"/>
              <a:ea typeface="Ultra"/>
              <a:cs typeface="Ultra"/>
              <a:sym typeface="Ultr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16" name="Shape 816"/>
        <p:cNvGrpSpPr/>
        <p:nvPr/>
      </p:nvGrpSpPr>
      <p:grpSpPr>
        <a:xfrm>
          <a:off x="0" y="0"/>
          <a:ext cx="0" cy="0"/>
          <a:chOff x="0" y="0"/>
          <a:chExt cx="0" cy="0"/>
        </a:xfrm>
      </p:grpSpPr>
      <p:sp>
        <p:nvSpPr>
          <p:cNvPr id="817" name="Google Shape;817;p23"/>
          <p:cNvSpPr txBox="1"/>
          <p:nvPr>
            <p:ph type="title"/>
          </p:nvPr>
        </p:nvSpPr>
        <p:spPr>
          <a:xfrm>
            <a:off x="502920" y="109728"/>
            <a:ext cx="10789920" cy="11430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Arial"/>
              <a:buNone/>
            </a:pPr>
            <a:r>
              <a:rPr lang="en-US" sz="2800"/>
              <a:t>Engage Accounts</a:t>
            </a:r>
            <a:endParaRPr/>
          </a:p>
        </p:txBody>
      </p:sp>
      <p:sp>
        <p:nvSpPr>
          <p:cNvPr id="818" name="Google Shape;818;p23"/>
          <p:cNvSpPr txBox="1"/>
          <p:nvPr/>
        </p:nvSpPr>
        <p:spPr>
          <a:xfrm>
            <a:off x="328612" y="1272362"/>
            <a:ext cx="10964228" cy="763588"/>
          </a:xfrm>
          <a:prstGeom prst="rect">
            <a:avLst/>
          </a:prstGeom>
          <a:noFill/>
          <a:ln>
            <a:noFill/>
          </a:ln>
        </p:spPr>
        <p:txBody>
          <a:bodyPr anchorCtr="0" anchor="t" bIns="121900" lIns="121900" spcFirstLastPara="1" rIns="121900" wrap="square" tIns="121900">
            <a:noAutofit/>
          </a:bodyPr>
          <a:lstStyle/>
          <a:p>
            <a:pPr indent="-150813" lvl="0" marL="354013" marR="0" rtl="0" algn="l">
              <a:lnSpc>
                <a:spcPct val="100000"/>
              </a:lnSpc>
              <a:spcBef>
                <a:spcPts val="0"/>
              </a:spcBef>
              <a:spcAft>
                <a:spcPts val="0"/>
              </a:spcAft>
              <a:buClr>
                <a:schemeClr val="dk1"/>
              </a:buClr>
              <a:buSzPts val="1200"/>
              <a:buFont typeface="Arial"/>
              <a:buChar char="•"/>
            </a:pPr>
            <a:r>
              <a:rPr lang="en-US" sz="1400">
                <a:solidFill>
                  <a:schemeClr val="dk1"/>
                </a:solidFill>
                <a:latin typeface="Ultra"/>
                <a:ea typeface="Ultra"/>
                <a:cs typeface="Ultra"/>
                <a:sym typeface="Ultra"/>
              </a:rPr>
              <a:t>A thoroughly planned ABM strategy includes identifying the engagement channels we’ll want to use for our ABM campaigns. We can do this through entitlements, which are the criteria we will set to determine the right amount of time, money, and resources dedicated to each account for each style of GTM </a:t>
            </a:r>
            <a:endParaRPr/>
          </a:p>
        </p:txBody>
      </p:sp>
      <p:graphicFrame>
        <p:nvGraphicFramePr>
          <p:cNvPr id="819" name="Google Shape;819;p23"/>
          <p:cNvGraphicFramePr/>
          <p:nvPr/>
        </p:nvGraphicFramePr>
        <p:xfrm>
          <a:off x="565533" y="2258371"/>
          <a:ext cx="3000000" cy="3000000"/>
        </p:xfrm>
        <a:graphic>
          <a:graphicData uri="http://schemas.openxmlformats.org/drawingml/2006/table">
            <a:tbl>
              <a:tblPr>
                <a:noFill/>
                <a:tableStyleId>{8BF6D385-EA1D-4442-8CAE-6CD0FB750FE0}</a:tableStyleId>
              </a:tblPr>
              <a:tblGrid>
                <a:gridCol w="1678225"/>
                <a:gridCol w="2864825"/>
                <a:gridCol w="2093525"/>
                <a:gridCol w="2212200"/>
                <a:gridCol w="2212200"/>
              </a:tblGrid>
              <a:tr h="389425">
                <a:tc>
                  <a:txBody>
                    <a:bodyPr/>
                    <a:lstStyle/>
                    <a:p>
                      <a:pPr indent="0" lvl="0" marL="0" marR="0" rtl="0" algn="l">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Type of Program</a:t>
                      </a:r>
                      <a:endParaRPr b="0" i="0" sz="1100" u="none" cap="none" strike="noStrike">
                        <a:solidFill>
                          <a:schemeClr val="dk1"/>
                        </a:solidFill>
                        <a:latin typeface="Arial"/>
                        <a:ea typeface="Arial"/>
                        <a:cs typeface="Arial"/>
                        <a:sym typeface="Arial"/>
                      </a:endParaRPr>
                    </a:p>
                  </a:txBody>
                  <a:tcPr marT="121900" marB="121900" marR="121900" marL="121900" anchor="ctr">
                    <a:lnL cap="flat" cmpd="sng" w="9525">
                      <a:solidFill>
                        <a:srgbClr val="000000">
                          <a:alpha val="0"/>
                        </a:srgbClr>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Program</a:t>
                      </a:r>
                      <a:endParaRPr b="0" i="0" sz="1100" u="none" cap="none" strike="noStrike">
                        <a:solidFill>
                          <a:schemeClr val="dk1"/>
                        </a:solidFill>
                        <a:latin typeface="Arial"/>
                        <a:ea typeface="Arial"/>
                        <a:cs typeface="Arial"/>
                        <a:sym typeface="Arial"/>
                      </a:endParaRPr>
                    </a:p>
                  </a:txBody>
                  <a:tcPr marT="121900" marB="121900" marR="121900" marL="1219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Entitlements: Style 1 (1 to 1)</a:t>
                      </a:r>
                      <a:endParaRPr b="0" i="0" sz="1100" u="none" cap="none" strike="noStrike">
                        <a:solidFill>
                          <a:schemeClr val="dk1"/>
                        </a:solidFill>
                        <a:latin typeface="Arial"/>
                        <a:ea typeface="Arial"/>
                        <a:cs typeface="Arial"/>
                        <a:sym typeface="Arial"/>
                      </a:endParaRPr>
                    </a:p>
                  </a:txBody>
                  <a:tcPr marT="121900" marB="121900" marR="121900" marL="1219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Style 2 (1 to Few)</a:t>
                      </a:r>
                      <a:endParaRPr b="0" i="0" sz="1100" u="none" cap="none" strike="noStrike">
                        <a:solidFill>
                          <a:schemeClr val="dk1"/>
                        </a:solidFill>
                        <a:latin typeface="Arial"/>
                        <a:ea typeface="Arial"/>
                        <a:cs typeface="Arial"/>
                        <a:sym typeface="Arial"/>
                      </a:endParaRPr>
                    </a:p>
                  </a:txBody>
                  <a:tcPr marT="121900" marB="121900" marR="121900" marL="1219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Style 3 (1 to Many)</a:t>
                      </a:r>
                      <a:endParaRPr b="0" i="0" sz="1100" u="none" cap="none" strike="noStrike">
                        <a:solidFill>
                          <a:schemeClr val="dk1"/>
                        </a:solidFill>
                        <a:latin typeface="Arial"/>
                        <a:ea typeface="Arial"/>
                        <a:cs typeface="Arial"/>
                        <a:sym typeface="Arial"/>
                      </a:endParaRPr>
                    </a:p>
                  </a:txBody>
                  <a:tcPr marT="121900" marB="121900" marR="121900" marL="121900" anchor="ctr">
                    <a:lnL cap="flat" cmpd="sng" w="9525">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r>
              <a:tr h="302925">
                <a:tc>
                  <a:txBody>
                    <a:bodyPr/>
                    <a:lstStyle/>
                    <a:p>
                      <a:pPr indent="0" lvl="0" marL="0" marR="0" rtl="0" algn="l">
                        <a:spcBef>
                          <a:spcPts val="0"/>
                        </a:spcBef>
                        <a:spcAft>
                          <a:spcPts val="0"/>
                        </a:spcAft>
                        <a:buClr>
                          <a:schemeClr val="dk1"/>
                        </a:buClr>
                        <a:buSzPts val="900"/>
                        <a:buFont typeface="Ultra"/>
                        <a:buNone/>
                      </a:pPr>
                      <a:r>
                        <a:rPr b="0" i="0" lang="en-US" sz="900" u="none" cap="none" strike="noStrike">
                          <a:solidFill>
                            <a:schemeClr val="dk1"/>
                          </a:solidFill>
                          <a:latin typeface="Ultra"/>
                          <a:ea typeface="Ultra"/>
                          <a:cs typeface="Ultra"/>
                          <a:sym typeface="Ultra"/>
                        </a:rPr>
                        <a:t>Account Plans</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000000">
                          <a:alpha val="0"/>
                        </a:srgbClr>
                      </a:solidFill>
                      <a:prstDash val="solid"/>
                      <a:round/>
                      <a:headEnd len="sm" w="sm" type="none"/>
                      <a:tailEnd len="sm" w="sm" type="none"/>
                    </a:lnL>
                    <a:lnR cap="flat" cmpd="sng" w="9525">
                      <a:solidFill>
                        <a:srgbClr val="D8D8D8"/>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Ultra"/>
                        <a:buNone/>
                      </a:pPr>
                      <a:r>
                        <a:rPr b="0" i="0" lang="en-US" sz="900" u="none" cap="none" strike="noStrike">
                          <a:solidFill>
                            <a:schemeClr val="dk1"/>
                          </a:solidFill>
                          <a:latin typeface="Ultra"/>
                          <a:ea typeface="Ultra"/>
                          <a:cs typeface="Ultra"/>
                          <a:sym typeface="Ultra"/>
                        </a:rPr>
                        <a:t>Evergreen</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Ultra"/>
                        <a:buNone/>
                      </a:pPr>
                      <a:r>
                        <a:rPr b="0" i="0" lang="en-US" sz="900" u="none" cap="none" strike="noStrike">
                          <a:solidFill>
                            <a:schemeClr val="dk1"/>
                          </a:solidFill>
                          <a:latin typeface="Ultra"/>
                          <a:ea typeface="Ultra"/>
                          <a:cs typeface="Ultra"/>
                          <a:sym typeface="Ultra"/>
                        </a:rPr>
                        <a:t>Full account plans</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Ultra"/>
                        <a:buNone/>
                      </a:pPr>
                      <a:r>
                        <a:rPr b="0" i="0" lang="en-US" sz="900" u="none" cap="none" strike="noStrike">
                          <a:solidFill>
                            <a:schemeClr val="dk1"/>
                          </a:solidFill>
                          <a:latin typeface="Ultra"/>
                          <a:ea typeface="Ultra"/>
                          <a:cs typeface="Ultra"/>
                          <a:sym typeface="Ultra"/>
                        </a:rPr>
                        <a:t>Mini account plan</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rgbClr val="D8D8D8"/>
                      </a:solidFill>
                      <a:prstDash val="solid"/>
                      <a:round/>
                      <a:headEnd len="sm" w="sm" type="none"/>
                      <a:tailEnd len="sm" w="sm" type="none"/>
                    </a:lnB>
                  </a:tcPr>
                </a:tc>
              </a:tr>
              <a:tr h="302925">
                <a:tc>
                  <a:txBody>
                    <a:bodyPr/>
                    <a:lstStyle/>
                    <a:p>
                      <a:pPr indent="0" lvl="0" marL="0" marR="0" rtl="0" algn="l">
                        <a:spcBef>
                          <a:spcPts val="0"/>
                        </a:spcBef>
                        <a:spcAft>
                          <a:spcPts val="0"/>
                        </a:spcAft>
                        <a:buClr>
                          <a:schemeClr val="dk1"/>
                        </a:buClr>
                        <a:buSzPts val="900"/>
                        <a:buFont typeface="Ultra"/>
                        <a:buNone/>
                      </a:pPr>
                      <a:r>
                        <a:rPr b="0" i="0" lang="en-US" sz="900" u="none" cap="none" strike="noStrike">
                          <a:solidFill>
                            <a:schemeClr val="dk1"/>
                          </a:solidFill>
                          <a:latin typeface="Ultra"/>
                          <a:ea typeface="Ultra"/>
                          <a:cs typeface="Ultra"/>
                          <a:sym typeface="Ultra"/>
                        </a:rPr>
                        <a:t>Nurture</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000000">
                          <a:alpha val="0"/>
                        </a:srgbClr>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302925">
                <a:tc>
                  <a:txBody>
                    <a:bodyPr/>
                    <a:lstStyle/>
                    <a:p>
                      <a:pPr indent="0" lvl="0" marL="0" marR="0" rtl="0" algn="l">
                        <a:spcBef>
                          <a:spcPts val="0"/>
                        </a:spcBef>
                        <a:spcAft>
                          <a:spcPts val="0"/>
                        </a:spcAft>
                        <a:buClr>
                          <a:schemeClr val="dk1"/>
                        </a:buClr>
                        <a:buSzPts val="900"/>
                        <a:buFont typeface="Ultra"/>
                        <a:buNone/>
                      </a:pPr>
                      <a:r>
                        <a:rPr b="0" i="0" lang="en-US" sz="900" u="none" cap="none" strike="noStrike">
                          <a:solidFill>
                            <a:schemeClr val="dk1"/>
                          </a:solidFill>
                          <a:latin typeface="Ultra"/>
                          <a:ea typeface="Ultra"/>
                          <a:cs typeface="Ultra"/>
                          <a:sym typeface="Ultra"/>
                        </a:rPr>
                        <a:t>Executive Support</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000000">
                          <a:alpha val="0"/>
                        </a:srgbClr>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302925">
                <a:tc>
                  <a:txBody>
                    <a:bodyPr/>
                    <a:lstStyle/>
                    <a:p>
                      <a:pPr indent="0" lvl="0" marL="0" marR="0" rtl="0" algn="l">
                        <a:spcBef>
                          <a:spcPts val="0"/>
                        </a:spcBef>
                        <a:spcAft>
                          <a:spcPts val="0"/>
                        </a:spcAft>
                        <a:buClr>
                          <a:schemeClr val="dk1"/>
                        </a:buClr>
                        <a:buSzPts val="900"/>
                        <a:buFont typeface="Ultra"/>
                        <a:buNone/>
                      </a:pPr>
                      <a:r>
                        <a:rPr b="0" i="0" lang="en-US" sz="900" u="none" cap="none" strike="noStrike">
                          <a:solidFill>
                            <a:schemeClr val="dk1"/>
                          </a:solidFill>
                          <a:latin typeface="Ultra"/>
                          <a:ea typeface="Ultra"/>
                          <a:cs typeface="Ultra"/>
                          <a:sym typeface="Ultra"/>
                        </a:rPr>
                        <a:t>Partner Support</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000000">
                          <a:alpha val="0"/>
                        </a:srgbClr>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302925">
                <a:tc>
                  <a:txBody>
                    <a:bodyPr/>
                    <a:lstStyle/>
                    <a:p>
                      <a:pPr indent="0" lvl="0" marL="0" marR="0" rtl="0" algn="l">
                        <a:spcBef>
                          <a:spcPts val="0"/>
                        </a:spcBef>
                        <a:spcAft>
                          <a:spcPts val="0"/>
                        </a:spcAft>
                        <a:buClr>
                          <a:schemeClr val="dk1"/>
                        </a:buClr>
                        <a:buSzPts val="900"/>
                        <a:buFont typeface="Ultra"/>
                        <a:buNone/>
                      </a:pPr>
                      <a:r>
                        <a:rPr b="0" i="0" lang="en-US" sz="900" u="none" cap="none" strike="noStrike">
                          <a:solidFill>
                            <a:schemeClr val="dk1"/>
                          </a:solidFill>
                          <a:latin typeface="Ultra"/>
                          <a:ea typeface="Ultra"/>
                          <a:cs typeface="Ultra"/>
                          <a:sym typeface="Ultra"/>
                        </a:rPr>
                        <a:t>Direct Mail</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000000">
                          <a:alpha val="0"/>
                        </a:srgbClr>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302925">
                <a:tc>
                  <a:txBody>
                    <a:bodyPr/>
                    <a:lstStyle/>
                    <a:p>
                      <a:pPr indent="0" lvl="0" marL="0" marR="0" rtl="0" algn="l">
                        <a:spcBef>
                          <a:spcPts val="0"/>
                        </a:spcBef>
                        <a:spcAft>
                          <a:spcPts val="0"/>
                        </a:spcAft>
                        <a:buClr>
                          <a:schemeClr val="dk1"/>
                        </a:buClr>
                        <a:buSzPts val="900"/>
                        <a:buFont typeface="Ultra"/>
                        <a:buNone/>
                      </a:pPr>
                      <a:r>
                        <a:rPr b="0" i="0" lang="en-US" sz="900" u="none" cap="none" strike="noStrike">
                          <a:solidFill>
                            <a:schemeClr val="dk1"/>
                          </a:solidFill>
                          <a:latin typeface="Ultra"/>
                          <a:ea typeface="Ultra"/>
                          <a:cs typeface="Ultra"/>
                          <a:sym typeface="Ultra"/>
                        </a:rPr>
                        <a:t>Field Events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000000">
                          <a:alpha val="0"/>
                        </a:srgbClr>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302925">
                <a:tc>
                  <a:txBody>
                    <a:bodyPr/>
                    <a:lstStyle/>
                    <a:p>
                      <a:pPr indent="0" lvl="0" marL="0" marR="0" rtl="0" algn="l">
                        <a:spcBef>
                          <a:spcPts val="0"/>
                        </a:spcBef>
                        <a:spcAft>
                          <a:spcPts val="0"/>
                        </a:spcAft>
                        <a:buClr>
                          <a:schemeClr val="dk1"/>
                        </a:buClr>
                        <a:buSzPts val="900"/>
                        <a:buFont typeface="Ultra"/>
                        <a:buNone/>
                      </a:pPr>
                      <a:r>
                        <a:rPr b="0" i="0" lang="en-US" sz="900" u="none" cap="none" strike="noStrike">
                          <a:solidFill>
                            <a:schemeClr val="dk1"/>
                          </a:solidFill>
                          <a:latin typeface="Ultra"/>
                          <a:ea typeface="Ultra"/>
                          <a:cs typeface="Ultra"/>
                          <a:sym typeface="Ultra"/>
                        </a:rPr>
                        <a:t>Tradeshows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000000">
                          <a:alpha val="0"/>
                        </a:srgbClr>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302925">
                <a:tc>
                  <a:txBody>
                    <a:bodyPr/>
                    <a:lstStyle/>
                    <a:p>
                      <a:pPr indent="0" lvl="0" marL="0" marR="0" rtl="0" algn="l">
                        <a:spcBef>
                          <a:spcPts val="0"/>
                        </a:spcBef>
                        <a:spcAft>
                          <a:spcPts val="0"/>
                        </a:spcAft>
                        <a:buClr>
                          <a:schemeClr val="dk1"/>
                        </a:buClr>
                        <a:buSzPts val="900"/>
                        <a:buFont typeface="Ultra"/>
                        <a:buNone/>
                      </a:pPr>
                      <a:r>
                        <a:rPr b="0" i="0" lang="en-US" sz="900" u="none" cap="none" strike="noStrike">
                          <a:solidFill>
                            <a:schemeClr val="dk1"/>
                          </a:solidFill>
                          <a:latin typeface="Ultra"/>
                          <a:ea typeface="Ultra"/>
                          <a:cs typeface="Ultra"/>
                          <a:sym typeface="Ultra"/>
                        </a:rPr>
                        <a:t>Personalized Plays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000000">
                          <a:alpha val="0"/>
                        </a:srgbClr>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302925">
                <a:tc>
                  <a:txBody>
                    <a:bodyPr/>
                    <a:lstStyle/>
                    <a:p>
                      <a:pPr indent="0" lvl="0" marL="0" marR="0" rtl="0" algn="l">
                        <a:spcBef>
                          <a:spcPts val="0"/>
                        </a:spcBef>
                        <a:spcAft>
                          <a:spcPts val="0"/>
                        </a:spcAft>
                        <a:buClr>
                          <a:schemeClr val="dk1"/>
                        </a:buClr>
                        <a:buSzPts val="900"/>
                        <a:buFont typeface="Ultra"/>
                        <a:buNone/>
                      </a:pPr>
                      <a:r>
                        <a:rPr b="0" i="0" lang="en-US" sz="900" u="none" cap="none" strike="noStrike">
                          <a:solidFill>
                            <a:schemeClr val="dk1"/>
                          </a:solidFill>
                          <a:latin typeface="Ultra"/>
                          <a:ea typeface="Ultra"/>
                          <a:cs typeface="Ultra"/>
                          <a:sym typeface="Ultra"/>
                        </a:rPr>
                        <a:t>Database Sends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000000">
                          <a:alpha val="0"/>
                        </a:srgbClr>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302925">
                <a:tc>
                  <a:txBody>
                    <a:bodyPr/>
                    <a:lstStyle/>
                    <a:p>
                      <a:pPr indent="0" lvl="0" marL="0" marR="0" rtl="0" algn="l">
                        <a:spcBef>
                          <a:spcPts val="0"/>
                        </a:spcBef>
                        <a:spcAft>
                          <a:spcPts val="0"/>
                        </a:spcAft>
                        <a:buClr>
                          <a:schemeClr val="dk1"/>
                        </a:buClr>
                        <a:buSzPts val="900"/>
                        <a:buFont typeface="Ultra"/>
                        <a:buNone/>
                      </a:pPr>
                      <a:r>
                        <a:rPr b="0" i="0" lang="en-US" sz="900" u="none" cap="none" strike="noStrike">
                          <a:solidFill>
                            <a:schemeClr val="dk1"/>
                          </a:solidFill>
                          <a:latin typeface="Ultra"/>
                          <a:ea typeface="Ultra"/>
                          <a:cs typeface="Ultra"/>
                          <a:sym typeface="Ultra"/>
                        </a:rPr>
                        <a:t>Targeted Ads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000000">
                          <a:alpha val="0"/>
                        </a:srgbClr>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302925">
                <a:tc>
                  <a:txBody>
                    <a:bodyPr/>
                    <a:lstStyle/>
                    <a:p>
                      <a:pPr indent="0" lvl="0" marL="0" marR="0" rtl="0" algn="l">
                        <a:spcBef>
                          <a:spcPts val="0"/>
                        </a:spcBef>
                        <a:spcAft>
                          <a:spcPts val="0"/>
                        </a:spcAft>
                        <a:buClr>
                          <a:schemeClr val="dk1"/>
                        </a:buClr>
                        <a:buSzPts val="900"/>
                        <a:buFont typeface="Ultra"/>
                        <a:buNone/>
                      </a:pPr>
                      <a:r>
                        <a:rPr b="0" i="0" lang="en-US" sz="900" u="none" cap="none" strike="noStrike">
                          <a:solidFill>
                            <a:schemeClr val="dk1"/>
                          </a:solidFill>
                          <a:latin typeface="Ultra"/>
                          <a:ea typeface="Ultra"/>
                          <a:cs typeface="Ultra"/>
                          <a:sym typeface="Ultra"/>
                        </a:rPr>
                        <a:t>Outreach Appointment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000000">
                          <a:alpha val="0"/>
                        </a:srgbClr>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0" i="0" sz="900" u="none" cap="none" strike="noStrike">
                        <a:solidFill>
                          <a:schemeClr val="dk1"/>
                        </a:solidFill>
                        <a:latin typeface="Ultra"/>
                        <a:ea typeface="Ultra"/>
                        <a:cs typeface="Ultra"/>
                        <a:sym typeface="Ultra"/>
                      </a:endParaRPr>
                    </a:p>
                  </a:txBody>
                  <a:tcPr marT="91450" marB="91450" marR="121900" marL="121900" anchor="ctr">
                    <a:lnL cap="flat" cmpd="sng" w="9525">
                      <a:solidFill>
                        <a:srgbClr val="D8D8D8"/>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820" name="Google Shape;820;p23"/>
          <p:cNvSpPr/>
          <p:nvPr/>
        </p:nvSpPr>
        <p:spPr>
          <a:xfrm>
            <a:off x="-26" y="-2532"/>
            <a:ext cx="12192025" cy="352616"/>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How to use this slide: </a:t>
            </a:r>
            <a:r>
              <a:rPr lang="en-US" sz="1000">
                <a:solidFill>
                  <a:schemeClr val="lt1"/>
                </a:solidFill>
                <a:latin typeface="Arial"/>
                <a:ea typeface="Arial"/>
                <a:cs typeface="Arial"/>
                <a:sym typeface="Arial"/>
              </a:rPr>
              <a:t>Identify the program and entitlements for each style of GTM. Add/edit the types of programs. These are just an example.</a:t>
            </a:r>
            <a:endParaRPr/>
          </a:p>
        </p:txBody>
      </p:sp>
      <p:sp>
        <p:nvSpPr>
          <p:cNvPr id="821" name="Google Shape;821;p23"/>
          <p:cNvSpPr txBox="1"/>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p>
            <a:pPr indent="0" lvl="0" marL="0" marR="0" rtl="0" algn="r">
              <a:lnSpc>
                <a:spcPct val="115000"/>
              </a:lnSpc>
              <a:spcBef>
                <a:spcPts val="0"/>
              </a:spcBef>
              <a:spcAft>
                <a:spcPts val="0"/>
              </a:spcAft>
              <a:buClr>
                <a:schemeClr val="lt1"/>
              </a:buClr>
              <a:buSzPts val="1600"/>
              <a:buFont typeface="Montserrat SemiBold"/>
              <a:buNone/>
            </a:pPr>
            <a:fld id="{00000000-1234-1234-1234-123412341234}" type="slidenum">
              <a:rPr b="1" i="0" lang="en-US" sz="900">
                <a:solidFill>
                  <a:schemeClr val="dk1"/>
                </a:solidFill>
                <a:latin typeface="Ultra"/>
                <a:ea typeface="Ultra"/>
                <a:cs typeface="Ultra"/>
                <a:sym typeface="Ultra"/>
              </a:rPr>
              <a:t>‹#›</a:t>
            </a:fld>
            <a:endParaRPr b="1" i="0" sz="900">
              <a:solidFill>
                <a:schemeClr val="dk1"/>
              </a:solidFill>
              <a:latin typeface="Ultra"/>
              <a:ea typeface="Ultra"/>
              <a:cs typeface="Ultra"/>
              <a:sym typeface="Ultr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25" name="Shape 825"/>
        <p:cNvGrpSpPr/>
        <p:nvPr/>
      </p:nvGrpSpPr>
      <p:grpSpPr>
        <a:xfrm>
          <a:off x="0" y="0"/>
          <a:ext cx="0" cy="0"/>
          <a:chOff x="0" y="0"/>
          <a:chExt cx="0" cy="0"/>
        </a:xfrm>
      </p:grpSpPr>
      <p:pic>
        <p:nvPicPr>
          <p:cNvPr id="826" name="Google Shape;826;p24"/>
          <p:cNvPicPr preferRelativeResize="0"/>
          <p:nvPr/>
        </p:nvPicPr>
        <p:blipFill rotWithShape="1">
          <a:blip r:embed="rId3">
            <a:alphaModFix/>
          </a:blip>
          <a:srcRect b="0" l="0" r="0" t="0"/>
          <a:stretch/>
        </p:blipFill>
        <p:spPr>
          <a:xfrm>
            <a:off x="6342855" y="2359690"/>
            <a:ext cx="5525738" cy="2434456"/>
          </a:xfrm>
          <a:prstGeom prst="rect">
            <a:avLst/>
          </a:prstGeom>
          <a:noFill/>
          <a:ln>
            <a:noFill/>
          </a:ln>
        </p:spPr>
      </p:pic>
      <p:pic>
        <p:nvPicPr>
          <p:cNvPr id="827" name="Google Shape;827;p24"/>
          <p:cNvPicPr preferRelativeResize="0"/>
          <p:nvPr/>
        </p:nvPicPr>
        <p:blipFill rotWithShape="1">
          <a:blip r:embed="rId4">
            <a:alphaModFix/>
          </a:blip>
          <a:srcRect b="0" l="0" r="0" t="0"/>
          <a:stretch/>
        </p:blipFill>
        <p:spPr>
          <a:xfrm>
            <a:off x="502920" y="2358791"/>
            <a:ext cx="5525738" cy="2412098"/>
          </a:xfrm>
          <a:prstGeom prst="rect">
            <a:avLst/>
          </a:prstGeom>
          <a:noFill/>
          <a:ln>
            <a:noFill/>
          </a:ln>
        </p:spPr>
      </p:pic>
      <p:sp>
        <p:nvSpPr>
          <p:cNvPr id="828" name="Google Shape;828;p24"/>
          <p:cNvSpPr txBox="1"/>
          <p:nvPr>
            <p:ph type="title"/>
          </p:nvPr>
        </p:nvSpPr>
        <p:spPr>
          <a:xfrm>
            <a:off x="502920" y="109728"/>
            <a:ext cx="10789920" cy="11430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Arial"/>
              <a:buNone/>
            </a:pPr>
            <a:r>
              <a:rPr lang="en-US"/>
              <a:t>Engage Accounts</a:t>
            </a:r>
            <a:endParaRPr/>
          </a:p>
        </p:txBody>
      </p:sp>
      <p:sp>
        <p:nvSpPr>
          <p:cNvPr id="829" name="Google Shape;829;p24"/>
          <p:cNvSpPr/>
          <p:nvPr/>
        </p:nvSpPr>
        <p:spPr>
          <a:xfrm>
            <a:off x="-26" y="-2532"/>
            <a:ext cx="12192025" cy="352616"/>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How to use this slide: </a:t>
            </a:r>
            <a:r>
              <a:rPr lang="en-US" sz="1000">
                <a:solidFill>
                  <a:schemeClr val="lt1"/>
                </a:solidFill>
                <a:latin typeface="Arial"/>
                <a:ea typeface="Arial"/>
                <a:cs typeface="Arial"/>
                <a:sym typeface="Arial"/>
              </a:rPr>
              <a:t>Calculate your account reach or advertising budget using this advertising calculator. Then copy and paste the results on this slide.</a:t>
            </a:r>
            <a:endParaRPr/>
          </a:p>
        </p:txBody>
      </p:sp>
      <p:sp>
        <p:nvSpPr>
          <p:cNvPr id="830" name="Google Shape;830;p24"/>
          <p:cNvSpPr txBox="1"/>
          <p:nvPr/>
        </p:nvSpPr>
        <p:spPr>
          <a:xfrm>
            <a:off x="328612" y="1272362"/>
            <a:ext cx="10964228" cy="763588"/>
          </a:xfrm>
          <a:prstGeom prst="rect">
            <a:avLst/>
          </a:prstGeom>
          <a:noFill/>
          <a:ln>
            <a:noFill/>
          </a:ln>
        </p:spPr>
        <p:txBody>
          <a:bodyPr anchorCtr="0" anchor="t" bIns="121900" lIns="121900" spcFirstLastPara="1" rIns="121900" wrap="square" tIns="121900">
            <a:noAutofit/>
          </a:bodyPr>
          <a:lstStyle/>
          <a:p>
            <a:pPr indent="-150813" lvl="0" marL="354013" marR="0" rtl="0" algn="l">
              <a:lnSpc>
                <a:spcPct val="100000"/>
              </a:lnSpc>
              <a:spcBef>
                <a:spcPts val="0"/>
              </a:spcBef>
              <a:spcAft>
                <a:spcPts val="0"/>
              </a:spcAft>
              <a:buClr>
                <a:schemeClr val="dk1"/>
              </a:buClr>
              <a:buSzPts val="1200"/>
              <a:buFont typeface="Arial"/>
              <a:buChar char="•"/>
            </a:pPr>
            <a:r>
              <a:rPr lang="en-US" sz="1400">
                <a:solidFill>
                  <a:schemeClr val="dk1"/>
                </a:solidFill>
                <a:latin typeface="Ultra"/>
                <a:ea typeface="Ultra"/>
                <a:cs typeface="Ultra"/>
                <a:sym typeface="Ultra"/>
              </a:rPr>
              <a:t>An advertising calculator can help to determine the number of accounts needed or the right budget to use.</a:t>
            </a:r>
            <a:endParaRPr/>
          </a:p>
        </p:txBody>
      </p:sp>
      <p:sp>
        <p:nvSpPr>
          <p:cNvPr id="831" name="Google Shape;831;p24"/>
          <p:cNvSpPr txBox="1"/>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p>
            <a:pPr indent="0" lvl="0" marL="0" marR="0" rtl="0" algn="r">
              <a:lnSpc>
                <a:spcPct val="115000"/>
              </a:lnSpc>
              <a:spcBef>
                <a:spcPts val="0"/>
              </a:spcBef>
              <a:spcAft>
                <a:spcPts val="0"/>
              </a:spcAft>
              <a:buClr>
                <a:schemeClr val="lt1"/>
              </a:buClr>
              <a:buSzPts val="1600"/>
              <a:buFont typeface="Montserrat SemiBold"/>
              <a:buNone/>
            </a:pPr>
            <a:fld id="{00000000-1234-1234-1234-123412341234}" type="slidenum">
              <a:rPr b="1" i="0" lang="en-US" sz="900">
                <a:solidFill>
                  <a:schemeClr val="dk1"/>
                </a:solidFill>
                <a:latin typeface="Ultra"/>
                <a:ea typeface="Ultra"/>
                <a:cs typeface="Ultra"/>
                <a:sym typeface="Ultra"/>
              </a:rPr>
              <a:t>‹#›</a:t>
            </a:fld>
            <a:endParaRPr b="1" i="0" sz="900">
              <a:solidFill>
                <a:schemeClr val="dk1"/>
              </a:solidFill>
              <a:latin typeface="Ultra"/>
              <a:ea typeface="Ultra"/>
              <a:cs typeface="Ultra"/>
              <a:sym typeface="Ultr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35" name="Shape 835"/>
        <p:cNvGrpSpPr/>
        <p:nvPr/>
      </p:nvGrpSpPr>
      <p:grpSpPr>
        <a:xfrm>
          <a:off x="0" y="0"/>
          <a:ext cx="0" cy="0"/>
          <a:chOff x="0" y="0"/>
          <a:chExt cx="0" cy="0"/>
        </a:xfrm>
      </p:grpSpPr>
      <p:graphicFrame>
        <p:nvGraphicFramePr>
          <p:cNvPr id="836" name="Google Shape;836;p25"/>
          <p:cNvGraphicFramePr/>
          <p:nvPr/>
        </p:nvGraphicFramePr>
        <p:xfrm>
          <a:off x="642551" y="1310190"/>
          <a:ext cx="3000000" cy="3000000"/>
        </p:xfrm>
        <a:graphic>
          <a:graphicData uri="http://schemas.openxmlformats.org/drawingml/2006/table">
            <a:tbl>
              <a:tblPr>
                <a:noFill/>
                <a:tableStyleId>{8BF6D385-EA1D-4442-8CAE-6CD0FB750FE0}</a:tableStyleId>
              </a:tblPr>
              <a:tblGrid>
                <a:gridCol w="933575"/>
                <a:gridCol w="1890275"/>
                <a:gridCol w="654400"/>
                <a:gridCol w="562125"/>
                <a:gridCol w="707100"/>
                <a:gridCol w="726875"/>
                <a:gridCol w="674150"/>
                <a:gridCol w="733475"/>
                <a:gridCol w="634625"/>
                <a:gridCol w="601675"/>
                <a:gridCol w="542400"/>
                <a:gridCol w="595075"/>
                <a:gridCol w="509525"/>
                <a:gridCol w="542350"/>
                <a:gridCol w="628075"/>
              </a:tblGrid>
              <a:tr h="203075">
                <a:tc>
                  <a:txBody>
                    <a:bodyPr/>
                    <a:lstStyle/>
                    <a:p>
                      <a:pPr indent="0" lvl="0" marL="0" marR="0" rtl="0" algn="l">
                        <a:lnSpc>
                          <a:spcPct val="115000"/>
                        </a:lnSpc>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Type</a:t>
                      </a:r>
                      <a:endParaRPr b="0" i="0" sz="1100" u="none" cap="none" strike="noStrike">
                        <a:solidFill>
                          <a:schemeClr val="dk1"/>
                        </a:solidFill>
                        <a:latin typeface="Arial"/>
                        <a:ea typeface="Arial"/>
                        <a:cs typeface="Arial"/>
                        <a:sym typeface="Arial"/>
                      </a:endParaRPr>
                    </a:p>
                  </a:txBody>
                  <a:tcPr marT="25400" marB="25400" marR="38100" marL="38100" anchor="b">
                    <a:lnL cap="flat" cmpd="sng" w="9525">
                      <a:solidFill>
                        <a:srgbClr val="000000">
                          <a:alpha val="0"/>
                        </a:srgbClr>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Tactic</a:t>
                      </a:r>
                      <a:endParaRPr b="0" i="0" sz="1100" u="none" cap="none" strike="noStrike">
                        <a:solidFill>
                          <a:schemeClr val="dk1"/>
                        </a:solidFill>
                        <a:latin typeface="Arial"/>
                        <a:ea typeface="Arial"/>
                        <a:cs typeface="Arial"/>
                        <a:sym typeface="Arial"/>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Wk 1</a:t>
                      </a:r>
                      <a:endParaRPr b="0" i="0" sz="1100" u="none" cap="none" strike="noStrike">
                        <a:solidFill>
                          <a:schemeClr val="dk1"/>
                        </a:solidFill>
                        <a:latin typeface="Arial"/>
                        <a:ea typeface="Arial"/>
                        <a:cs typeface="Arial"/>
                        <a:sym typeface="Arial"/>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Wk 2</a:t>
                      </a:r>
                      <a:endParaRPr b="0" i="0" sz="1100" u="none" cap="none" strike="noStrike">
                        <a:solidFill>
                          <a:schemeClr val="dk1"/>
                        </a:solidFill>
                        <a:latin typeface="Arial"/>
                        <a:ea typeface="Arial"/>
                        <a:cs typeface="Arial"/>
                        <a:sym typeface="Arial"/>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Wk 3</a:t>
                      </a:r>
                      <a:endParaRPr b="0" i="0" sz="1100" u="none" cap="none" strike="noStrike">
                        <a:solidFill>
                          <a:schemeClr val="dk1"/>
                        </a:solidFill>
                        <a:latin typeface="Arial"/>
                        <a:ea typeface="Arial"/>
                        <a:cs typeface="Arial"/>
                        <a:sym typeface="Arial"/>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Wk 4</a:t>
                      </a:r>
                      <a:endParaRPr b="0" i="0" sz="1100" u="none" cap="none" strike="noStrike">
                        <a:solidFill>
                          <a:schemeClr val="dk1"/>
                        </a:solidFill>
                        <a:latin typeface="Arial"/>
                        <a:ea typeface="Arial"/>
                        <a:cs typeface="Arial"/>
                        <a:sym typeface="Arial"/>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Wk 5</a:t>
                      </a:r>
                      <a:endParaRPr b="0" i="0" sz="1100" u="none" cap="none" strike="noStrike">
                        <a:solidFill>
                          <a:schemeClr val="dk1"/>
                        </a:solidFill>
                        <a:latin typeface="Arial"/>
                        <a:ea typeface="Arial"/>
                        <a:cs typeface="Arial"/>
                        <a:sym typeface="Arial"/>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Wk 6</a:t>
                      </a:r>
                      <a:endParaRPr b="0" i="0" sz="1100" u="none" cap="none" strike="noStrike">
                        <a:solidFill>
                          <a:schemeClr val="dk1"/>
                        </a:solidFill>
                        <a:latin typeface="Arial"/>
                        <a:ea typeface="Arial"/>
                        <a:cs typeface="Arial"/>
                        <a:sym typeface="Arial"/>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Wk 7</a:t>
                      </a:r>
                      <a:endParaRPr b="0" i="0" sz="1100" u="none" cap="none" strike="noStrike">
                        <a:solidFill>
                          <a:schemeClr val="dk1"/>
                        </a:solidFill>
                        <a:latin typeface="Arial"/>
                        <a:ea typeface="Arial"/>
                        <a:cs typeface="Arial"/>
                        <a:sym typeface="Arial"/>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Wk 8</a:t>
                      </a:r>
                      <a:endParaRPr b="0" i="0" sz="1100" u="none" cap="none" strike="noStrike">
                        <a:solidFill>
                          <a:schemeClr val="dk1"/>
                        </a:solidFill>
                        <a:latin typeface="Arial"/>
                        <a:ea typeface="Arial"/>
                        <a:cs typeface="Arial"/>
                        <a:sym typeface="Arial"/>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Wk 9</a:t>
                      </a:r>
                      <a:endParaRPr b="0" i="0" sz="1100" u="none" cap="none" strike="noStrike">
                        <a:solidFill>
                          <a:schemeClr val="dk1"/>
                        </a:solidFill>
                        <a:latin typeface="Arial"/>
                        <a:ea typeface="Arial"/>
                        <a:cs typeface="Arial"/>
                        <a:sym typeface="Arial"/>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Wk 10</a:t>
                      </a:r>
                      <a:endParaRPr b="0" i="0" sz="1100" u="none" cap="none" strike="noStrike">
                        <a:solidFill>
                          <a:schemeClr val="dk1"/>
                        </a:solidFill>
                        <a:latin typeface="Arial"/>
                        <a:ea typeface="Arial"/>
                        <a:cs typeface="Arial"/>
                        <a:sym typeface="Arial"/>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Wk 11</a:t>
                      </a:r>
                      <a:endParaRPr b="0" i="0" sz="1100" u="none" cap="none" strike="noStrike">
                        <a:solidFill>
                          <a:schemeClr val="dk1"/>
                        </a:solidFill>
                        <a:latin typeface="Arial"/>
                        <a:ea typeface="Arial"/>
                        <a:cs typeface="Arial"/>
                        <a:sym typeface="Arial"/>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Wk 12</a:t>
                      </a:r>
                      <a:endParaRPr b="0" i="0" sz="1100" u="none" cap="none" strike="noStrike">
                        <a:solidFill>
                          <a:schemeClr val="dk1"/>
                        </a:solidFill>
                        <a:latin typeface="Arial"/>
                        <a:ea typeface="Arial"/>
                        <a:cs typeface="Arial"/>
                        <a:sym typeface="Arial"/>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Wk 13</a:t>
                      </a:r>
                      <a:endParaRPr b="0" i="0" sz="1100" u="none" cap="none" strike="noStrike">
                        <a:solidFill>
                          <a:schemeClr val="dk1"/>
                        </a:solidFill>
                        <a:latin typeface="Arial"/>
                        <a:ea typeface="Arial"/>
                        <a:cs typeface="Arial"/>
                        <a:sym typeface="Arial"/>
                      </a:endParaRPr>
                    </a:p>
                  </a:txBody>
                  <a:tcPr marT="25400" marB="25400" marR="38100" marL="38100" anchor="b">
                    <a:lnL cap="flat" cmpd="sng" w="9525">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r>
              <a:tr h="213025">
                <a:tc rowSpan="8">
                  <a:txBody>
                    <a:bodyPr/>
                    <a:lstStyle/>
                    <a:p>
                      <a:pPr indent="0" lvl="0" marL="0" marR="0" rtl="0" algn="l">
                        <a:lnSpc>
                          <a:spcPct val="115000"/>
                        </a:lnSpc>
                        <a:spcBef>
                          <a:spcPts val="0"/>
                        </a:spcBef>
                        <a:spcAft>
                          <a:spcPts val="0"/>
                        </a:spcAft>
                        <a:buClr>
                          <a:schemeClr val="dk1"/>
                        </a:buClr>
                        <a:buSzPts val="1100"/>
                        <a:buFont typeface="Ultra"/>
                        <a:buNone/>
                      </a:pPr>
                      <a:r>
                        <a:rPr b="0" i="0" lang="en-US" sz="1100" u="none" cap="none" strike="noStrike">
                          <a:latin typeface="Ultra"/>
                          <a:ea typeface="Ultra"/>
                          <a:cs typeface="Ultra"/>
                          <a:sym typeface="Ultra"/>
                        </a:rPr>
                        <a:t>Marketing </a:t>
                      </a:r>
                      <a:br>
                        <a:rPr b="0" i="0" lang="en-US" sz="1100" u="none" cap="none" strike="noStrike">
                          <a:latin typeface="Ultra"/>
                          <a:ea typeface="Ultra"/>
                          <a:cs typeface="Ultra"/>
                          <a:sym typeface="Ultra"/>
                        </a:rPr>
                      </a:br>
                      <a:r>
                        <a:rPr b="0" i="0" lang="en-US" sz="1100" u="none" cap="none" strike="noStrike">
                          <a:latin typeface="Ultra"/>
                          <a:ea typeface="Ultra"/>
                          <a:cs typeface="Ultra"/>
                          <a:sym typeface="Ultra"/>
                        </a:rPr>
                        <a:t>Air Cover</a:t>
                      </a:r>
                      <a:endParaRPr b="0" i="0" sz="1100" u="none" cap="none" strike="noStrike">
                        <a:latin typeface="Ultra"/>
                        <a:ea typeface="Ultra"/>
                        <a:cs typeface="Ultra"/>
                        <a:sym typeface="Ultra"/>
                      </a:endParaRPr>
                    </a:p>
                  </a:txBody>
                  <a:tcPr marT="25400" marB="25400" marR="38100" marL="38100" anchor="ctr">
                    <a:lnL cap="flat" cmpd="sng" w="9525">
                      <a:solidFill>
                        <a:srgbClr val="000000">
                          <a:alpha val="0"/>
                        </a:srgbClr>
                      </a:solidFill>
                      <a:prstDash val="solid"/>
                      <a:round/>
                      <a:headEnd len="sm" w="sm" type="none"/>
                      <a:tailEnd len="sm" w="sm" type="none"/>
                    </a:lnL>
                    <a:lnR cap="flat" cmpd="sng" w="9525">
                      <a:solidFill>
                        <a:srgbClr val="D8D8D8"/>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Ultra"/>
                        <a:buNone/>
                      </a:pPr>
                      <a:r>
                        <a:rPr b="0" i="0" lang="en-US" sz="1100" u="none" cap="none" strike="noStrike">
                          <a:latin typeface="Ultra"/>
                          <a:ea typeface="Ultra"/>
                          <a:cs typeface="Ultra"/>
                          <a:sym typeface="Ultra"/>
                        </a:rPr>
                        <a:t>Marketing Email</a:t>
                      </a:r>
                      <a:endParaRPr b="0" i="0" sz="11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chemeClr val="lt1"/>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r>
              <a:tr h="213025">
                <a:tc vMerge="1"/>
                <a:tc>
                  <a:txBody>
                    <a:bodyPr/>
                    <a:lstStyle/>
                    <a:p>
                      <a:pPr indent="0" lvl="0" marL="0" marR="0" rtl="0" algn="l">
                        <a:lnSpc>
                          <a:spcPct val="115000"/>
                        </a:lnSpc>
                        <a:spcBef>
                          <a:spcPts val="0"/>
                        </a:spcBef>
                        <a:spcAft>
                          <a:spcPts val="0"/>
                        </a:spcAft>
                        <a:buClr>
                          <a:schemeClr val="dk1"/>
                        </a:buClr>
                        <a:buSzPts val="1100"/>
                        <a:buFont typeface="Ultra"/>
                        <a:buNone/>
                      </a:pPr>
                      <a:r>
                        <a:rPr b="0" i="0" lang="en-US" sz="1100" u="none" cap="none" strike="noStrike">
                          <a:latin typeface="Ultra"/>
                          <a:ea typeface="Ultra"/>
                          <a:cs typeface="Ultra"/>
                          <a:sym typeface="Ultra"/>
                        </a:rPr>
                        <a:t>Site Personalization</a:t>
                      </a:r>
                      <a:endParaRPr b="0" i="0" sz="11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r>
              <a:tr h="213025">
                <a:tc vMerge="1"/>
                <a:tc>
                  <a:txBody>
                    <a:bodyPr/>
                    <a:lstStyle/>
                    <a:p>
                      <a:pPr indent="0" lvl="0" marL="0" marR="0" rtl="0" algn="l">
                        <a:lnSpc>
                          <a:spcPct val="115000"/>
                        </a:lnSpc>
                        <a:spcBef>
                          <a:spcPts val="0"/>
                        </a:spcBef>
                        <a:spcAft>
                          <a:spcPts val="0"/>
                        </a:spcAft>
                        <a:buClr>
                          <a:schemeClr val="dk1"/>
                        </a:buClr>
                        <a:buSzPts val="1100"/>
                        <a:buFont typeface="Ultra"/>
                        <a:buNone/>
                      </a:pPr>
                      <a:r>
                        <a:rPr b="0" i="0" lang="en-US" sz="1100" u="none" cap="none" strike="noStrike">
                          <a:latin typeface="Ultra"/>
                          <a:ea typeface="Ultra"/>
                          <a:cs typeface="Ultra"/>
                          <a:sym typeface="Ultra"/>
                        </a:rPr>
                        <a:t>Custom landing page</a:t>
                      </a:r>
                      <a:endParaRPr b="0" i="0" sz="11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r>
              <a:tr h="213025">
                <a:tc vMerge="1"/>
                <a:tc>
                  <a:txBody>
                    <a:bodyPr/>
                    <a:lstStyle/>
                    <a:p>
                      <a:pPr indent="0" lvl="0" marL="0" marR="0" rtl="0" algn="l">
                        <a:lnSpc>
                          <a:spcPct val="115000"/>
                        </a:lnSpc>
                        <a:spcBef>
                          <a:spcPts val="0"/>
                        </a:spcBef>
                        <a:spcAft>
                          <a:spcPts val="0"/>
                        </a:spcAft>
                        <a:buClr>
                          <a:schemeClr val="dk1"/>
                        </a:buClr>
                        <a:buSzPts val="1100"/>
                        <a:buFont typeface="Ultra"/>
                        <a:buNone/>
                      </a:pPr>
                      <a:r>
                        <a:rPr b="0" i="0" lang="en-US" sz="1100" u="none" cap="none" strike="noStrike">
                          <a:latin typeface="Ultra"/>
                          <a:ea typeface="Ultra"/>
                          <a:cs typeface="Ultra"/>
                          <a:sym typeface="Ultra"/>
                        </a:rPr>
                        <a:t>Content syndication</a:t>
                      </a:r>
                      <a:endParaRPr b="0" i="0" sz="11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r>
              <a:tr h="213025">
                <a:tc vMerge="1"/>
                <a:tc>
                  <a:txBody>
                    <a:bodyPr/>
                    <a:lstStyle/>
                    <a:p>
                      <a:pPr indent="0" lvl="0" marL="0" marR="0" rtl="0" algn="l">
                        <a:lnSpc>
                          <a:spcPct val="115000"/>
                        </a:lnSpc>
                        <a:spcBef>
                          <a:spcPts val="0"/>
                        </a:spcBef>
                        <a:spcAft>
                          <a:spcPts val="0"/>
                        </a:spcAft>
                        <a:buClr>
                          <a:schemeClr val="dk1"/>
                        </a:buClr>
                        <a:buSzPts val="1100"/>
                        <a:buFont typeface="Ultra"/>
                        <a:buNone/>
                      </a:pPr>
                      <a:r>
                        <a:rPr b="0" i="0" lang="en-US" sz="1100" u="none" cap="none" strike="noStrike">
                          <a:latin typeface="Ultra"/>
                          <a:ea typeface="Ultra"/>
                          <a:cs typeface="Ultra"/>
                          <a:sym typeface="Ultra"/>
                        </a:rPr>
                        <a:t>Digital display</a:t>
                      </a:r>
                      <a:endParaRPr b="0" i="0" sz="11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r>
              <a:tr h="213025">
                <a:tc vMerge="1"/>
                <a:tc>
                  <a:txBody>
                    <a:bodyPr/>
                    <a:lstStyle/>
                    <a:p>
                      <a:pPr indent="0" lvl="0" marL="0" marR="0" rtl="0" algn="l">
                        <a:lnSpc>
                          <a:spcPct val="115000"/>
                        </a:lnSpc>
                        <a:spcBef>
                          <a:spcPts val="0"/>
                        </a:spcBef>
                        <a:spcAft>
                          <a:spcPts val="0"/>
                        </a:spcAft>
                        <a:buClr>
                          <a:schemeClr val="dk1"/>
                        </a:buClr>
                        <a:buSzPts val="1100"/>
                        <a:buFont typeface="Ultra"/>
                        <a:buNone/>
                      </a:pPr>
                      <a:r>
                        <a:rPr b="0" i="0" lang="en-US" sz="1100" u="none" cap="none" strike="noStrike">
                          <a:latin typeface="Ultra"/>
                          <a:ea typeface="Ultra"/>
                          <a:cs typeface="Ultra"/>
                          <a:sym typeface="Ultra"/>
                        </a:rPr>
                        <a:t>Social ads</a:t>
                      </a:r>
                      <a:endParaRPr b="0" i="0" sz="11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r>
              <a:tr h="213025">
                <a:tc vMerge="1"/>
                <a:tc>
                  <a:txBody>
                    <a:bodyPr/>
                    <a:lstStyle/>
                    <a:p>
                      <a:pPr indent="0" lvl="0" marL="0" marR="0" rtl="0" algn="l">
                        <a:lnSpc>
                          <a:spcPct val="115000"/>
                        </a:lnSpc>
                        <a:spcBef>
                          <a:spcPts val="0"/>
                        </a:spcBef>
                        <a:spcAft>
                          <a:spcPts val="0"/>
                        </a:spcAft>
                        <a:buClr>
                          <a:schemeClr val="dk1"/>
                        </a:buClr>
                        <a:buSzPts val="1100"/>
                        <a:buFont typeface="Ultra"/>
                        <a:buNone/>
                      </a:pPr>
                      <a:r>
                        <a:rPr b="0" i="0" lang="en-US" sz="1100" u="none" cap="none" strike="noStrike">
                          <a:latin typeface="Ultra"/>
                          <a:ea typeface="Ultra"/>
                          <a:cs typeface="Ultra"/>
                          <a:sym typeface="Ultra"/>
                        </a:rPr>
                        <a:t>Retargeting</a:t>
                      </a:r>
                      <a:endParaRPr b="0" i="0" sz="11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r>
              <a:tr h="213025">
                <a:tc vMerge="1"/>
                <a:tc>
                  <a:txBody>
                    <a:bodyPr/>
                    <a:lstStyle/>
                    <a:p>
                      <a:pPr indent="0" lvl="0" marL="0" marR="0" rtl="0" algn="l">
                        <a:lnSpc>
                          <a:spcPct val="115000"/>
                        </a:lnSpc>
                        <a:spcBef>
                          <a:spcPts val="0"/>
                        </a:spcBef>
                        <a:spcAft>
                          <a:spcPts val="0"/>
                        </a:spcAft>
                        <a:buClr>
                          <a:schemeClr val="dk1"/>
                        </a:buClr>
                        <a:buSzPts val="1100"/>
                        <a:buFont typeface="Ultra"/>
                        <a:buNone/>
                      </a:pPr>
                      <a:r>
                        <a:rPr b="0" i="0" lang="en-US" sz="1100" u="none" cap="none" strike="noStrike">
                          <a:latin typeface="Ultra"/>
                          <a:ea typeface="Ultra"/>
                          <a:cs typeface="Ultra"/>
                          <a:sym typeface="Ultra"/>
                        </a:rPr>
                        <a:t>Chat</a:t>
                      </a:r>
                      <a:endParaRPr b="0" i="0" sz="11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2"/>
                    </a:solidFill>
                  </a:tcPr>
                </a:tc>
              </a:tr>
              <a:tr h="213025">
                <a:tc rowSpan="3">
                  <a:txBody>
                    <a:bodyPr/>
                    <a:lstStyle/>
                    <a:p>
                      <a:pPr indent="0" lvl="0" marL="0" marR="0" rtl="0" algn="l">
                        <a:lnSpc>
                          <a:spcPct val="115000"/>
                        </a:lnSpc>
                        <a:spcBef>
                          <a:spcPts val="0"/>
                        </a:spcBef>
                        <a:spcAft>
                          <a:spcPts val="0"/>
                        </a:spcAft>
                        <a:buClr>
                          <a:schemeClr val="dk1"/>
                        </a:buClr>
                        <a:buSzPts val="1100"/>
                        <a:buFont typeface="Ultra"/>
                        <a:buNone/>
                      </a:pPr>
                      <a:r>
                        <a:rPr b="0" i="0" lang="en-US" sz="1100" u="none" cap="none" strike="noStrike">
                          <a:latin typeface="Ultra"/>
                          <a:ea typeface="Ultra"/>
                          <a:cs typeface="Ultra"/>
                          <a:sym typeface="Ultra"/>
                        </a:rPr>
                        <a:t>Pre-Outbound</a:t>
                      </a:r>
                      <a:endParaRPr b="0" i="0" sz="1100" u="none" cap="none" strike="noStrike">
                        <a:latin typeface="Ultra"/>
                        <a:ea typeface="Ultra"/>
                        <a:cs typeface="Ultra"/>
                        <a:sym typeface="Ultra"/>
                      </a:endParaRPr>
                    </a:p>
                  </a:txBody>
                  <a:tcPr marT="25400" marB="25400" marR="38100" marL="38100" anchor="ctr">
                    <a:lnL cap="flat" cmpd="sng" w="9525">
                      <a:solidFill>
                        <a:srgbClr val="000000">
                          <a:alpha val="0"/>
                        </a:srgbClr>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Ultra"/>
                        <a:buNone/>
                      </a:pPr>
                      <a:r>
                        <a:rPr b="0" i="0" lang="en-US" sz="1100" u="none" cap="none" strike="noStrike">
                          <a:latin typeface="Ultra"/>
                          <a:ea typeface="Ultra"/>
                          <a:cs typeface="Ultra"/>
                          <a:sym typeface="Ultra"/>
                        </a:rPr>
                        <a:t>Executive email</a:t>
                      </a:r>
                      <a:endParaRPr b="0" i="0" sz="11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dk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213025">
                <a:tc vMerge="1"/>
                <a:tc>
                  <a:txBody>
                    <a:bodyPr/>
                    <a:lstStyle/>
                    <a:p>
                      <a:pPr indent="0" lvl="0" marL="0" marR="0" rtl="0" algn="l">
                        <a:lnSpc>
                          <a:spcPct val="115000"/>
                        </a:lnSpc>
                        <a:spcBef>
                          <a:spcPts val="0"/>
                        </a:spcBef>
                        <a:spcAft>
                          <a:spcPts val="0"/>
                        </a:spcAft>
                        <a:buClr>
                          <a:schemeClr val="dk1"/>
                        </a:buClr>
                        <a:buSzPts val="1100"/>
                        <a:buFont typeface="Ultra"/>
                        <a:buNone/>
                      </a:pPr>
                      <a:r>
                        <a:rPr b="0" i="0" lang="en-US" sz="1100" u="none" cap="none" strike="noStrike">
                          <a:latin typeface="Ultra"/>
                          <a:ea typeface="Ultra"/>
                          <a:cs typeface="Ultra"/>
                          <a:sym typeface="Ultra"/>
                        </a:rPr>
                        <a:t>Printed content</a:t>
                      </a:r>
                      <a:endParaRPr b="0" i="0" sz="11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dk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213025">
                <a:tc vMerge="1"/>
                <a:tc>
                  <a:txBody>
                    <a:bodyPr/>
                    <a:lstStyle/>
                    <a:p>
                      <a:pPr indent="0" lvl="0" marL="0" marR="0" rtl="0" algn="l">
                        <a:lnSpc>
                          <a:spcPct val="115000"/>
                        </a:lnSpc>
                        <a:spcBef>
                          <a:spcPts val="0"/>
                        </a:spcBef>
                        <a:spcAft>
                          <a:spcPts val="0"/>
                        </a:spcAft>
                        <a:buClr>
                          <a:schemeClr val="dk1"/>
                        </a:buClr>
                        <a:buSzPts val="1100"/>
                        <a:buFont typeface="Ultra"/>
                        <a:buNone/>
                      </a:pPr>
                      <a:r>
                        <a:rPr b="0" i="0" lang="en-US" sz="1100" u="none" cap="none" strike="noStrike">
                          <a:latin typeface="Ultra"/>
                          <a:ea typeface="Ultra"/>
                          <a:cs typeface="Ultra"/>
                          <a:sym typeface="Ultra"/>
                        </a:rPr>
                        <a:t>Personal gift</a:t>
                      </a:r>
                      <a:endParaRPr b="0" i="0" sz="11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dk2"/>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213025">
                <a:tc rowSpan="7">
                  <a:txBody>
                    <a:bodyPr/>
                    <a:lstStyle/>
                    <a:p>
                      <a:pPr indent="0" lvl="0" marL="0" marR="0" rtl="0" algn="l">
                        <a:lnSpc>
                          <a:spcPct val="115000"/>
                        </a:lnSpc>
                        <a:spcBef>
                          <a:spcPts val="0"/>
                        </a:spcBef>
                        <a:spcAft>
                          <a:spcPts val="0"/>
                        </a:spcAft>
                        <a:buClr>
                          <a:schemeClr val="dk1"/>
                        </a:buClr>
                        <a:buSzPts val="1100"/>
                        <a:buFont typeface="Ultra"/>
                        <a:buNone/>
                      </a:pPr>
                      <a:r>
                        <a:rPr b="0" i="0" lang="en-US" sz="1100" u="none" cap="none" strike="noStrike">
                          <a:latin typeface="Ultra"/>
                          <a:ea typeface="Ultra"/>
                          <a:cs typeface="Ultra"/>
                          <a:sym typeface="Ultra"/>
                        </a:rPr>
                        <a:t>Outbound</a:t>
                      </a:r>
                      <a:endParaRPr b="0" i="0" sz="1100" u="none" cap="none" strike="noStrike">
                        <a:latin typeface="Ultra"/>
                        <a:ea typeface="Ultra"/>
                        <a:cs typeface="Ultra"/>
                        <a:sym typeface="Ultra"/>
                      </a:endParaRPr>
                    </a:p>
                  </a:txBody>
                  <a:tcPr marT="25400" marB="25400" marR="38100" marL="38100" anchor="ctr">
                    <a:lnL cap="flat" cmpd="sng" w="9525">
                      <a:solidFill>
                        <a:srgbClr val="000000">
                          <a:alpha val="0"/>
                        </a:srgbClr>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Ultra"/>
                        <a:buNone/>
                      </a:pPr>
                      <a:r>
                        <a:rPr b="0" i="0" lang="en-US" sz="1100" u="none" cap="none" strike="noStrike">
                          <a:latin typeface="Ultra"/>
                          <a:ea typeface="Ultra"/>
                          <a:cs typeface="Ultra"/>
                          <a:sym typeface="Ultra"/>
                        </a:rPr>
                        <a:t>SDR email</a:t>
                      </a:r>
                      <a:endParaRPr b="0" i="0" sz="11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213025">
                <a:tc vMerge="1"/>
                <a:tc>
                  <a:txBody>
                    <a:bodyPr/>
                    <a:lstStyle/>
                    <a:p>
                      <a:pPr indent="0" lvl="0" marL="0" marR="0" rtl="0" algn="l">
                        <a:lnSpc>
                          <a:spcPct val="115000"/>
                        </a:lnSpc>
                        <a:spcBef>
                          <a:spcPts val="0"/>
                        </a:spcBef>
                        <a:spcAft>
                          <a:spcPts val="0"/>
                        </a:spcAft>
                        <a:buClr>
                          <a:schemeClr val="dk1"/>
                        </a:buClr>
                        <a:buSzPts val="1100"/>
                        <a:buFont typeface="Ultra"/>
                        <a:buNone/>
                      </a:pPr>
                      <a:r>
                        <a:rPr b="0" i="0" lang="en-US" sz="1100" u="none" cap="none" strike="noStrike">
                          <a:latin typeface="Ultra"/>
                          <a:ea typeface="Ultra"/>
                          <a:cs typeface="Ultra"/>
                          <a:sym typeface="Ultra"/>
                        </a:rPr>
                        <a:t>Sales email</a:t>
                      </a:r>
                      <a:endParaRPr b="0" i="0" sz="11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accent5"/>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accent5"/>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accent5"/>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accent5"/>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accent5"/>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accent5"/>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accent5"/>
                    </a:solidFill>
                  </a:tcPr>
                </a:tc>
              </a:tr>
              <a:tr h="213025">
                <a:tc vMerge="1"/>
                <a:tc>
                  <a:txBody>
                    <a:bodyPr/>
                    <a:lstStyle/>
                    <a:p>
                      <a:pPr indent="0" lvl="0" marL="0" marR="0" rtl="0" algn="l">
                        <a:lnSpc>
                          <a:spcPct val="115000"/>
                        </a:lnSpc>
                        <a:spcBef>
                          <a:spcPts val="0"/>
                        </a:spcBef>
                        <a:spcAft>
                          <a:spcPts val="0"/>
                        </a:spcAft>
                        <a:buClr>
                          <a:schemeClr val="dk1"/>
                        </a:buClr>
                        <a:buSzPts val="1100"/>
                        <a:buFont typeface="Ultra"/>
                        <a:buNone/>
                      </a:pPr>
                      <a:r>
                        <a:rPr b="0" i="0" lang="en-US" sz="1100" u="none" cap="none" strike="noStrike">
                          <a:latin typeface="Ultra"/>
                          <a:ea typeface="Ultra"/>
                          <a:cs typeface="Ultra"/>
                          <a:sym typeface="Ultra"/>
                        </a:rPr>
                        <a:t>Personalized video</a:t>
                      </a:r>
                      <a:endParaRPr b="0" i="0" sz="11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accent5"/>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213025">
                <a:tc vMerge="1"/>
                <a:tc>
                  <a:txBody>
                    <a:bodyPr/>
                    <a:lstStyle/>
                    <a:p>
                      <a:pPr indent="0" lvl="0" marL="0" marR="0" rtl="0" algn="l">
                        <a:lnSpc>
                          <a:spcPct val="115000"/>
                        </a:lnSpc>
                        <a:spcBef>
                          <a:spcPts val="0"/>
                        </a:spcBef>
                        <a:spcAft>
                          <a:spcPts val="0"/>
                        </a:spcAft>
                        <a:buClr>
                          <a:schemeClr val="dk1"/>
                        </a:buClr>
                        <a:buSzPts val="1100"/>
                        <a:buFont typeface="Ultra"/>
                        <a:buNone/>
                      </a:pPr>
                      <a:r>
                        <a:rPr b="0" i="0" lang="en-US" sz="1100" u="none" cap="none" strike="noStrike">
                          <a:latin typeface="Ultra"/>
                          <a:ea typeface="Ultra"/>
                          <a:cs typeface="Ultra"/>
                          <a:sym typeface="Ultra"/>
                        </a:rPr>
                        <a:t>Text message</a:t>
                      </a:r>
                      <a:endParaRPr b="0" i="0" sz="11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accent5"/>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368075">
                <a:tc vMerge="1"/>
                <a:tc>
                  <a:txBody>
                    <a:bodyPr/>
                    <a:lstStyle/>
                    <a:p>
                      <a:pPr indent="0" lvl="0" marL="0" marR="0" rtl="0" algn="l">
                        <a:lnSpc>
                          <a:spcPct val="115000"/>
                        </a:lnSpc>
                        <a:spcBef>
                          <a:spcPts val="0"/>
                        </a:spcBef>
                        <a:spcAft>
                          <a:spcPts val="0"/>
                        </a:spcAft>
                        <a:buClr>
                          <a:schemeClr val="dk1"/>
                        </a:buClr>
                        <a:buSzPts val="1100"/>
                        <a:buFont typeface="Ultra"/>
                        <a:buNone/>
                      </a:pPr>
                      <a:r>
                        <a:rPr b="0" i="0" lang="en-US" sz="1100" u="none" cap="none" strike="noStrike">
                          <a:latin typeface="Ultra"/>
                          <a:ea typeface="Ultra"/>
                          <a:cs typeface="Ultra"/>
                          <a:sym typeface="Ultra"/>
                        </a:rPr>
                        <a:t>LinkedIn connection request</a:t>
                      </a:r>
                      <a:endParaRPr b="0" i="0" sz="11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5"/>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368075">
                <a:tc vMerge="1"/>
                <a:tc>
                  <a:txBody>
                    <a:bodyPr/>
                    <a:lstStyle/>
                    <a:p>
                      <a:pPr indent="0" lvl="0" marL="0" marR="0" rtl="0" algn="l">
                        <a:lnSpc>
                          <a:spcPct val="115000"/>
                        </a:lnSpc>
                        <a:spcBef>
                          <a:spcPts val="0"/>
                        </a:spcBef>
                        <a:spcAft>
                          <a:spcPts val="0"/>
                        </a:spcAft>
                        <a:buClr>
                          <a:schemeClr val="dk1"/>
                        </a:buClr>
                        <a:buSzPts val="1100"/>
                        <a:buFont typeface="Ultra"/>
                        <a:buNone/>
                      </a:pPr>
                      <a:r>
                        <a:rPr b="0" i="0" lang="en-US" sz="1100" u="none" cap="none" strike="noStrike">
                          <a:latin typeface="Ultra"/>
                          <a:ea typeface="Ultra"/>
                          <a:cs typeface="Ultra"/>
                          <a:sym typeface="Ultra"/>
                        </a:rPr>
                        <a:t>LinkedIn mention/comment</a:t>
                      </a:r>
                      <a:endParaRPr b="0" i="0" sz="11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5"/>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221750">
                <a:tc vMerge="1"/>
                <a:tc>
                  <a:txBody>
                    <a:bodyPr/>
                    <a:lstStyle/>
                    <a:p>
                      <a:pPr indent="0" lvl="0" marL="0" marR="0" rtl="0" algn="l">
                        <a:lnSpc>
                          <a:spcPct val="115000"/>
                        </a:lnSpc>
                        <a:spcBef>
                          <a:spcPts val="0"/>
                        </a:spcBef>
                        <a:spcAft>
                          <a:spcPts val="0"/>
                        </a:spcAft>
                        <a:buClr>
                          <a:schemeClr val="dk1"/>
                        </a:buClr>
                        <a:buSzPts val="1100"/>
                        <a:buFont typeface="Ultra"/>
                        <a:buNone/>
                      </a:pPr>
                      <a:r>
                        <a:rPr b="0" i="0" lang="en-US" sz="1100" u="none" cap="none" strike="noStrike">
                          <a:latin typeface="Ultra"/>
                          <a:ea typeface="Ultra"/>
                          <a:cs typeface="Ultra"/>
                          <a:sym typeface="Ultra"/>
                        </a:rPr>
                        <a:t>LinkedIn InMail/message</a:t>
                      </a:r>
                      <a:endParaRPr b="0" i="0" sz="11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300"/>
                        <a:buFont typeface="Arial"/>
                        <a:buNone/>
                      </a:pPr>
                      <a:r>
                        <a:t/>
                      </a:r>
                      <a:endParaRPr b="0" i="0" sz="1300" u="none" cap="none" strike="noStrike">
                        <a:latin typeface="Ultra"/>
                        <a:ea typeface="Ultra"/>
                        <a:cs typeface="Ultra"/>
                        <a:sym typeface="Ultra"/>
                      </a:endParaRPr>
                    </a:p>
                  </a:txBody>
                  <a:tcPr marT="25400" marB="25400" marR="38100" marL="38100" anchor="b">
                    <a:lnL cap="flat" cmpd="sng" w="9525">
                      <a:solidFill>
                        <a:srgbClr val="D8D8D8"/>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837" name="Google Shape;837;p25"/>
          <p:cNvSpPr txBox="1"/>
          <p:nvPr>
            <p:ph type="title"/>
          </p:nvPr>
        </p:nvSpPr>
        <p:spPr>
          <a:xfrm>
            <a:off x="502920" y="109728"/>
            <a:ext cx="10789920" cy="11430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Arial"/>
              <a:buNone/>
            </a:pPr>
            <a:r>
              <a:rPr lang="en-US"/>
              <a:t>Close Accounts: Marketing and Sales Plan</a:t>
            </a:r>
            <a:endParaRPr/>
          </a:p>
        </p:txBody>
      </p:sp>
      <p:sp>
        <p:nvSpPr>
          <p:cNvPr id="838" name="Google Shape;838;p25"/>
          <p:cNvSpPr/>
          <p:nvPr/>
        </p:nvSpPr>
        <p:spPr>
          <a:xfrm>
            <a:off x="-26" y="-2532"/>
            <a:ext cx="12192025" cy="352616"/>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How to use this slide: </a:t>
            </a:r>
            <a:r>
              <a:rPr lang="en-US" sz="1000">
                <a:solidFill>
                  <a:schemeClr val="lt1"/>
                </a:solidFill>
                <a:latin typeface="Arial"/>
                <a:ea typeface="Arial"/>
                <a:cs typeface="Arial"/>
                <a:sym typeface="Arial"/>
              </a:rPr>
              <a:t>Update the slide with how you’ll coordinate efforts between Marketing and Sales to close deals.</a:t>
            </a:r>
            <a:endParaRPr/>
          </a:p>
        </p:txBody>
      </p:sp>
      <p:sp>
        <p:nvSpPr>
          <p:cNvPr id="839" name="Google Shape;839;p25"/>
          <p:cNvSpPr txBox="1"/>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p>
            <a:pPr indent="0" lvl="0" marL="0" marR="0" rtl="0" algn="r">
              <a:lnSpc>
                <a:spcPct val="115000"/>
              </a:lnSpc>
              <a:spcBef>
                <a:spcPts val="0"/>
              </a:spcBef>
              <a:spcAft>
                <a:spcPts val="0"/>
              </a:spcAft>
              <a:buClr>
                <a:schemeClr val="lt1"/>
              </a:buClr>
              <a:buSzPts val="1600"/>
              <a:buFont typeface="Montserrat SemiBold"/>
              <a:buNone/>
            </a:pPr>
            <a:fld id="{00000000-1234-1234-1234-123412341234}" type="slidenum">
              <a:rPr b="1" i="0" lang="en-US" sz="900">
                <a:solidFill>
                  <a:schemeClr val="dk1"/>
                </a:solidFill>
                <a:latin typeface="Ultra"/>
                <a:ea typeface="Ultra"/>
                <a:cs typeface="Ultra"/>
                <a:sym typeface="Ultra"/>
              </a:rPr>
              <a:t>‹#›</a:t>
            </a:fld>
            <a:endParaRPr b="1" i="0" sz="900">
              <a:solidFill>
                <a:schemeClr val="dk1"/>
              </a:solidFill>
              <a:latin typeface="Ultra"/>
              <a:ea typeface="Ultra"/>
              <a:cs typeface="Ultra"/>
              <a:sym typeface="Ultr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43" name="Shape 843"/>
        <p:cNvGrpSpPr/>
        <p:nvPr/>
      </p:nvGrpSpPr>
      <p:grpSpPr>
        <a:xfrm>
          <a:off x="0" y="0"/>
          <a:ext cx="0" cy="0"/>
          <a:chOff x="0" y="0"/>
          <a:chExt cx="0" cy="0"/>
        </a:xfrm>
      </p:grpSpPr>
      <p:sp>
        <p:nvSpPr>
          <p:cNvPr id="844" name="Google Shape;844;p26"/>
          <p:cNvSpPr txBox="1"/>
          <p:nvPr>
            <p:ph type="title"/>
          </p:nvPr>
        </p:nvSpPr>
        <p:spPr>
          <a:xfrm>
            <a:off x="502920" y="109728"/>
            <a:ext cx="10789920" cy="11430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Arial"/>
              <a:buNone/>
            </a:pPr>
            <a:r>
              <a:rPr lang="en-US"/>
              <a:t>Close Accounts: Marketing and Sales Plan</a:t>
            </a:r>
            <a:endParaRPr/>
          </a:p>
        </p:txBody>
      </p:sp>
      <p:sp>
        <p:nvSpPr>
          <p:cNvPr id="845" name="Google Shape;845;p26"/>
          <p:cNvSpPr/>
          <p:nvPr/>
        </p:nvSpPr>
        <p:spPr>
          <a:xfrm>
            <a:off x="-26" y="-2532"/>
            <a:ext cx="12192025" cy="352616"/>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How to use this slide: </a:t>
            </a:r>
            <a:r>
              <a:rPr lang="en-US" sz="1000">
                <a:solidFill>
                  <a:schemeClr val="lt1"/>
                </a:solidFill>
                <a:latin typeface="Arial"/>
                <a:ea typeface="Arial"/>
                <a:cs typeface="Arial"/>
                <a:sym typeface="Arial"/>
              </a:rPr>
              <a:t>Update the slide with how you’ll coordinate efforts between Marketing and Sales to close deals. (Alternate to slide 22)</a:t>
            </a:r>
            <a:endParaRPr/>
          </a:p>
        </p:txBody>
      </p:sp>
      <p:grpSp>
        <p:nvGrpSpPr>
          <p:cNvPr id="846" name="Google Shape;846;p26"/>
          <p:cNvGrpSpPr/>
          <p:nvPr/>
        </p:nvGrpSpPr>
        <p:grpSpPr>
          <a:xfrm>
            <a:off x="614826" y="2196065"/>
            <a:ext cx="2731733" cy="3816388"/>
            <a:chOff x="796694" y="2356654"/>
            <a:chExt cx="2256884" cy="3152997"/>
          </a:xfrm>
        </p:grpSpPr>
        <p:sp>
          <p:nvSpPr>
            <p:cNvPr id="847" name="Google Shape;847;p26"/>
            <p:cNvSpPr/>
            <p:nvPr/>
          </p:nvSpPr>
          <p:spPr>
            <a:xfrm>
              <a:off x="796694" y="2356654"/>
              <a:ext cx="2254293" cy="360492"/>
            </a:xfrm>
            <a:custGeom>
              <a:rect b="b" l="l" r="r" t="t"/>
              <a:pathLst>
                <a:path extrusionOk="0" h="228521" w="1370391">
                  <a:moveTo>
                    <a:pt x="0" y="0"/>
                  </a:moveTo>
                  <a:lnTo>
                    <a:pt x="1370391" y="4135"/>
                  </a:lnTo>
                  <a:lnTo>
                    <a:pt x="1370391" y="228521"/>
                  </a:lnTo>
                  <a:lnTo>
                    <a:pt x="96455" y="228521"/>
                  </a:lnTo>
                  <a:lnTo>
                    <a:pt x="46987" y="102930"/>
                  </a:lnTo>
                  <a:lnTo>
                    <a:pt x="0" y="0"/>
                  </a:lnTo>
                  <a:close/>
                </a:path>
              </a:pathLst>
            </a:custGeom>
            <a:solidFill>
              <a:srgbClr val="A0BBD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chemeClr val="lt1"/>
                </a:solidFill>
                <a:latin typeface="Ultra"/>
                <a:ea typeface="Ultra"/>
                <a:cs typeface="Ultra"/>
                <a:sym typeface="Ultra"/>
              </a:endParaRPr>
            </a:p>
          </p:txBody>
        </p:sp>
        <p:sp>
          <p:nvSpPr>
            <p:cNvPr id="848" name="Google Shape;848;p26"/>
            <p:cNvSpPr/>
            <p:nvPr/>
          </p:nvSpPr>
          <p:spPr>
            <a:xfrm>
              <a:off x="967517" y="2762108"/>
              <a:ext cx="2084621" cy="355063"/>
            </a:xfrm>
            <a:custGeom>
              <a:rect b="b" l="l" r="r" t="t"/>
              <a:pathLst>
                <a:path extrusionOk="0" h="224386" w="1176091">
                  <a:moveTo>
                    <a:pt x="0" y="0"/>
                  </a:moveTo>
                  <a:lnTo>
                    <a:pt x="1176091" y="0"/>
                  </a:lnTo>
                  <a:lnTo>
                    <a:pt x="1176091" y="224386"/>
                  </a:lnTo>
                  <a:lnTo>
                    <a:pt x="76169" y="224386"/>
                  </a:lnTo>
                  <a:cubicBezTo>
                    <a:pt x="42344" y="121541"/>
                    <a:pt x="67859" y="202006"/>
                    <a:pt x="46542" y="137389"/>
                  </a:cubicBezTo>
                  <a:cubicBezTo>
                    <a:pt x="24931" y="74900"/>
                    <a:pt x="53729" y="155041"/>
                    <a:pt x="0"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1333">
                <a:solidFill>
                  <a:schemeClr val="lt1"/>
                </a:solidFill>
                <a:latin typeface="Ultra"/>
                <a:ea typeface="Ultra"/>
                <a:cs typeface="Ultra"/>
                <a:sym typeface="Ultra"/>
              </a:endParaRPr>
            </a:p>
          </p:txBody>
        </p:sp>
        <p:sp>
          <p:nvSpPr>
            <p:cNvPr id="849" name="Google Shape;849;p26"/>
            <p:cNvSpPr/>
            <p:nvPr/>
          </p:nvSpPr>
          <p:spPr>
            <a:xfrm>
              <a:off x="1114891" y="3161037"/>
              <a:ext cx="1938687" cy="353969"/>
            </a:xfrm>
            <a:custGeom>
              <a:rect b="b" l="l" r="r" t="t"/>
              <a:pathLst>
                <a:path extrusionOk="0" h="224386" w="1008420">
                  <a:moveTo>
                    <a:pt x="0" y="0"/>
                  </a:moveTo>
                  <a:lnTo>
                    <a:pt x="1008420" y="0"/>
                  </a:lnTo>
                  <a:lnTo>
                    <a:pt x="1008420" y="224386"/>
                  </a:lnTo>
                  <a:lnTo>
                    <a:pt x="52746" y="224386"/>
                  </a:lnTo>
                  <a:cubicBezTo>
                    <a:pt x="43450" y="188801"/>
                    <a:pt x="45886" y="191445"/>
                    <a:pt x="28162" y="117632"/>
                  </a:cubicBezTo>
                  <a:cubicBezTo>
                    <a:pt x="15998" y="61095"/>
                    <a:pt x="15399" y="64696"/>
                    <a:pt x="0" y="0"/>
                  </a:cubicBezTo>
                  <a:close/>
                </a:path>
              </a:pathLst>
            </a:custGeom>
            <a:solidFill>
              <a:srgbClr val="A0BBD6"/>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1" sz="1333">
                <a:solidFill>
                  <a:schemeClr val="lt1"/>
                </a:solidFill>
                <a:latin typeface="Ultra"/>
                <a:ea typeface="Ultra"/>
                <a:cs typeface="Ultra"/>
                <a:sym typeface="Ultra"/>
              </a:endParaRPr>
            </a:p>
          </p:txBody>
        </p:sp>
        <p:sp>
          <p:nvSpPr>
            <p:cNvPr id="850" name="Google Shape;850;p26"/>
            <p:cNvSpPr/>
            <p:nvPr/>
          </p:nvSpPr>
          <p:spPr>
            <a:xfrm>
              <a:off x="1225423" y="3559966"/>
              <a:ext cx="1827371" cy="353969"/>
            </a:xfrm>
            <a:custGeom>
              <a:rect b="b" l="l" r="r" t="t"/>
              <a:pathLst>
                <a:path extrusionOk="0" h="224386" w="871214">
                  <a:moveTo>
                    <a:pt x="0" y="0"/>
                  </a:moveTo>
                  <a:lnTo>
                    <a:pt x="871214" y="0"/>
                  </a:lnTo>
                  <a:lnTo>
                    <a:pt x="871214" y="224386"/>
                  </a:lnTo>
                  <a:lnTo>
                    <a:pt x="41257" y="224386"/>
                  </a:lnTo>
                  <a:cubicBezTo>
                    <a:pt x="34345" y="188857"/>
                    <a:pt x="35161" y="191555"/>
                    <a:pt x="22036" y="117799"/>
                  </a:cubicBezTo>
                  <a:cubicBezTo>
                    <a:pt x="11632" y="62665"/>
                    <a:pt x="8890" y="49099"/>
                    <a:pt x="0" y="0"/>
                  </a:cubicBezTo>
                  <a:close/>
                </a:path>
              </a:pathLst>
            </a:custGeom>
            <a:solidFill>
              <a:srgbClr val="A0BBD6"/>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1" sz="1333">
                <a:solidFill>
                  <a:schemeClr val="lt1"/>
                </a:solidFill>
                <a:latin typeface="Ultra"/>
                <a:ea typeface="Ultra"/>
                <a:cs typeface="Ultra"/>
                <a:sym typeface="Ultra"/>
              </a:endParaRPr>
            </a:p>
          </p:txBody>
        </p:sp>
        <p:sp>
          <p:nvSpPr>
            <p:cNvPr id="851" name="Google Shape;851;p26"/>
            <p:cNvSpPr/>
            <p:nvPr/>
          </p:nvSpPr>
          <p:spPr>
            <a:xfrm>
              <a:off x="1322557" y="3958897"/>
              <a:ext cx="1729073" cy="353969"/>
            </a:xfrm>
            <a:custGeom>
              <a:rect b="b" l="l" r="r" t="t"/>
              <a:pathLst>
                <a:path extrusionOk="0" h="224386" w="745290">
                  <a:moveTo>
                    <a:pt x="0" y="2122"/>
                  </a:moveTo>
                  <a:lnTo>
                    <a:pt x="745290" y="0"/>
                  </a:lnTo>
                  <a:lnTo>
                    <a:pt x="745290" y="224386"/>
                  </a:lnTo>
                  <a:lnTo>
                    <a:pt x="29986" y="224386"/>
                  </a:lnTo>
                  <a:lnTo>
                    <a:pt x="18590" y="131354"/>
                  </a:lnTo>
                  <a:lnTo>
                    <a:pt x="0" y="2122"/>
                  </a:lnTo>
                  <a:close/>
                </a:path>
              </a:pathLst>
            </a:custGeom>
            <a:solidFill>
              <a:srgbClr val="A0BBD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chemeClr val="lt1"/>
                </a:solidFill>
                <a:latin typeface="Ultra"/>
                <a:ea typeface="Ultra"/>
                <a:cs typeface="Ultra"/>
                <a:sym typeface="Ultra"/>
              </a:endParaRPr>
            </a:p>
          </p:txBody>
        </p:sp>
        <p:sp>
          <p:nvSpPr>
            <p:cNvPr id="852" name="Google Shape;852;p26"/>
            <p:cNvSpPr/>
            <p:nvPr/>
          </p:nvSpPr>
          <p:spPr>
            <a:xfrm>
              <a:off x="1399596" y="4357649"/>
              <a:ext cx="1653751" cy="354144"/>
            </a:xfrm>
            <a:custGeom>
              <a:rect b="b" l="l" r="r" t="t"/>
              <a:pathLst>
                <a:path extrusionOk="0" h="224497" w="637898">
                  <a:moveTo>
                    <a:pt x="0" y="0"/>
                  </a:moveTo>
                  <a:lnTo>
                    <a:pt x="637898" y="111"/>
                  </a:lnTo>
                  <a:lnTo>
                    <a:pt x="637898" y="224497"/>
                  </a:lnTo>
                  <a:lnTo>
                    <a:pt x="20758" y="224497"/>
                  </a:lnTo>
                  <a:lnTo>
                    <a:pt x="0" y="0"/>
                  </a:lnTo>
                  <a:close/>
                </a:path>
              </a:pathLst>
            </a:custGeom>
            <a:solidFill>
              <a:srgbClr val="A0BBD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333">
                  <a:solidFill>
                    <a:schemeClr val="lt1"/>
                  </a:solidFill>
                  <a:latin typeface="Ultra"/>
                  <a:ea typeface="Ultra"/>
                  <a:cs typeface="Ultra"/>
                  <a:sym typeface="Ultra"/>
                </a:rPr>
                <a:t> </a:t>
              </a:r>
              <a:endParaRPr b="1" sz="1333">
                <a:solidFill>
                  <a:schemeClr val="lt1"/>
                </a:solidFill>
                <a:latin typeface="Ultra"/>
                <a:ea typeface="Ultra"/>
                <a:cs typeface="Ultra"/>
                <a:sym typeface="Ultra"/>
              </a:endParaRPr>
            </a:p>
          </p:txBody>
        </p:sp>
        <p:sp>
          <p:nvSpPr>
            <p:cNvPr id="853" name="Google Shape;853;p26"/>
            <p:cNvSpPr/>
            <p:nvPr/>
          </p:nvSpPr>
          <p:spPr>
            <a:xfrm>
              <a:off x="1459885" y="4756752"/>
              <a:ext cx="1592298" cy="353969"/>
            </a:xfrm>
            <a:custGeom>
              <a:rect b="b" l="l" r="r" t="t"/>
              <a:pathLst>
                <a:path extrusionOk="0" h="224386" w="544841">
                  <a:moveTo>
                    <a:pt x="0" y="0"/>
                  </a:moveTo>
                  <a:lnTo>
                    <a:pt x="544841" y="0"/>
                  </a:lnTo>
                  <a:lnTo>
                    <a:pt x="544841" y="224386"/>
                  </a:lnTo>
                  <a:lnTo>
                    <a:pt x="14492" y="224386"/>
                  </a:lnTo>
                  <a:cubicBezTo>
                    <a:pt x="8642" y="145120"/>
                    <a:pt x="5850" y="79266"/>
                    <a:pt x="0" y="0"/>
                  </a:cubicBezTo>
                  <a:close/>
                </a:path>
              </a:pathLst>
            </a:custGeom>
            <a:solidFill>
              <a:srgbClr val="A0BBD6"/>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1" sz="1333">
                <a:solidFill>
                  <a:schemeClr val="lt1"/>
                </a:solidFill>
                <a:latin typeface="Ultra"/>
                <a:ea typeface="Ultra"/>
                <a:cs typeface="Ultra"/>
                <a:sym typeface="Ultra"/>
              </a:endParaRPr>
            </a:p>
          </p:txBody>
        </p:sp>
        <p:sp>
          <p:nvSpPr>
            <p:cNvPr id="854" name="Google Shape;854;p26"/>
            <p:cNvSpPr/>
            <p:nvPr/>
          </p:nvSpPr>
          <p:spPr>
            <a:xfrm>
              <a:off x="1510127" y="5155682"/>
              <a:ext cx="1542623" cy="353969"/>
            </a:xfrm>
            <a:custGeom>
              <a:rect b="b" l="l" r="r" t="t"/>
              <a:pathLst>
                <a:path extrusionOk="0" h="224386" w="463250">
                  <a:moveTo>
                    <a:pt x="0" y="0"/>
                  </a:moveTo>
                  <a:lnTo>
                    <a:pt x="463250" y="0"/>
                  </a:lnTo>
                  <a:lnTo>
                    <a:pt x="463250" y="224386"/>
                  </a:lnTo>
                  <a:lnTo>
                    <a:pt x="9317" y="224386"/>
                  </a:lnTo>
                  <a:lnTo>
                    <a:pt x="0" y="0"/>
                  </a:lnTo>
                  <a:close/>
                </a:path>
              </a:pathLst>
            </a:custGeom>
            <a:solidFill>
              <a:srgbClr val="A0BBD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chemeClr val="lt1"/>
                </a:solidFill>
                <a:latin typeface="Ultra"/>
                <a:ea typeface="Ultra"/>
                <a:cs typeface="Ultra"/>
                <a:sym typeface="Ultra"/>
              </a:endParaRPr>
            </a:p>
          </p:txBody>
        </p:sp>
        <p:sp>
          <p:nvSpPr>
            <p:cNvPr id="855" name="Google Shape;855;p26"/>
            <p:cNvSpPr txBox="1"/>
            <p:nvPr/>
          </p:nvSpPr>
          <p:spPr>
            <a:xfrm>
              <a:off x="1613644" y="2863872"/>
              <a:ext cx="1439100" cy="151500"/>
            </a:xfrm>
            <a:prstGeom prst="rect">
              <a:avLst/>
            </a:prstGeom>
            <a:noFill/>
            <a:ln>
              <a:noFill/>
            </a:ln>
          </p:spPr>
          <p:txBody>
            <a:bodyPr anchorCtr="0" anchor="ctr" bIns="121900" lIns="121900" spcFirstLastPara="1" rIns="121900" wrap="square" tIns="121900">
              <a:noAutofit/>
            </a:bodyPr>
            <a:lstStyle/>
            <a:p>
              <a:pPr indent="0" lvl="0" marL="0" marR="0" rtl="0" algn="r">
                <a:spcBef>
                  <a:spcPts val="0"/>
                </a:spcBef>
                <a:spcAft>
                  <a:spcPts val="0"/>
                </a:spcAft>
                <a:buNone/>
              </a:pPr>
              <a:r>
                <a:rPr b="1" lang="en-US" sz="1333">
                  <a:solidFill>
                    <a:schemeClr val="lt1"/>
                  </a:solidFill>
                  <a:latin typeface="Ultra"/>
                  <a:ea typeface="Ultra"/>
                  <a:cs typeface="Ultra"/>
                  <a:sym typeface="Ultra"/>
                </a:rPr>
                <a:t>Awareness</a:t>
              </a:r>
              <a:endParaRPr b="1" sz="1333">
                <a:solidFill>
                  <a:schemeClr val="lt1"/>
                </a:solidFill>
                <a:latin typeface="Ultra"/>
                <a:ea typeface="Ultra"/>
                <a:cs typeface="Ultra"/>
                <a:sym typeface="Ultra"/>
              </a:endParaRPr>
            </a:p>
          </p:txBody>
        </p:sp>
        <p:sp>
          <p:nvSpPr>
            <p:cNvPr id="856" name="Google Shape;856;p26"/>
            <p:cNvSpPr txBox="1"/>
            <p:nvPr/>
          </p:nvSpPr>
          <p:spPr>
            <a:xfrm>
              <a:off x="1785192" y="3262802"/>
              <a:ext cx="1267500" cy="151500"/>
            </a:xfrm>
            <a:prstGeom prst="rect">
              <a:avLst/>
            </a:prstGeom>
            <a:noFill/>
            <a:ln>
              <a:noFill/>
            </a:ln>
          </p:spPr>
          <p:txBody>
            <a:bodyPr anchorCtr="0" anchor="ctr" bIns="121900" lIns="121900" spcFirstLastPara="1" rIns="121900" wrap="square" tIns="121900">
              <a:noAutofit/>
            </a:bodyPr>
            <a:lstStyle/>
            <a:p>
              <a:pPr indent="0" lvl="0" marL="0" marR="0" rtl="0" algn="r">
                <a:spcBef>
                  <a:spcPts val="0"/>
                </a:spcBef>
                <a:spcAft>
                  <a:spcPts val="0"/>
                </a:spcAft>
                <a:buNone/>
              </a:pPr>
              <a:r>
                <a:rPr b="1" lang="en-US" sz="1333">
                  <a:solidFill>
                    <a:schemeClr val="lt1"/>
                  </a:solidFill>
                  <a:latin typeface="Ultra"/>
                  <a:ea typeface="Ultra"/>
                  <a:cs typeface="Ultra"/>
                  <a:sym typeface="Ultra"/>
                </a:rPr>
                <a:t>Engaged</a:t>
              </a:r>
              <a:endParaRPr b="1" sz="1333">
                <a:solidFill>
                  <a:schemeClr val="lt1"/>
                </a:solidFill>
                <a:latin typeface="Ultra"/>
                <a:ea typeface="Ultra"/>
                <a:cs typeface="Ultra"/>
                <a:sym typeface="Ultra"/>
              </a:endParaRPr>
            </a:p>
          </p:txBody>
        </p:sp>
        <p:sp>
          <p:nvSpPr>
            <p:cNvPr id="857" name="Google Shape;857;p26"/>
            <p:cNvSpPr txBox="1"/>
            <p:nvPr/>
          </p:nvSpPr>
          <p:spPr>
            <a:xfrm>
              <a:off x="2012679" y="3661731"/>
              <a:ext cx="1039800" cy="151500"/>
            </a:xfrm>
            <a:prstGeom prst="rect">
              <a:avLst/>
            </a:prstGeom>
            <a:noFill/>
            <a:ln>
              <a:noFill/>
            </a:ln>
          </p:spPr>
          <p:txBody>
            <a:bodyPr anchorCtr="0" anchor="ctr" bIns="121900" lIns="121900" spcFirstLastPara="1" rIns="121900" wrap="square" tIns="121900">
              <a:noAutofit/>
            </a:bodyPr>
            <a:lstStyle/>
            <a:p>
              <a:pPr indent="0" lvl="0" marL="0" marR="0" rtl="0" algn="r">
                <a:spcBef>
                  <a:spcPts val="0"/>
                </a:spcBef>
                <a:spcAft>
                  <a:spcPts val="0"/>
                </a:spcAft>
                <a:buNone/>
              </a:pPr>
              <a:r>
                <a:rPr b="1" lang="en-US" sz="1333">
                  <a:solidFill>
                    <a:schemeClr val="lt1"/>
                  </a:solidFill>
                  <a:latin typeface="Ultra"/>
                  <a:ea typeface="Ultra"/>
                  <a:cs typeface="Ultra"/>
                  <a:sym typeface="Ultra"/>
                </a:rPr>
                <a:t>MQA</a:t>
              </a:r>
              <a:endParaRPr b="1" sz="1333">
                <a:solidFill>
                  <a:schemeClr val="lt1"/>
                </a:solidFill>
                <a:latin typeface="Ultra"/>
                <a:ea typeface="Ultra"/>
                <a:cs typeface="Ultra"/>
                <a:sym typeface="Ultra"/>
              </a:endParaRPr>
            </a:p>
          </p:txBody>
        </p:sp>
        <p:sp>
          <p:nvSpPr>
            <p:cNvPr id="858" name="Google Shape;858;p26"/>
            <p:cNvSpPr txBox="1"/>
            <p:nvPr/>
          </p:nvSpPr>
          <p:spPr>
            <a:xfrm>
              <a:off x="1459885" y="4060660"/>
              <a:ext cx="1592700" cy="226200"/>
            </a:xfrm>
            <a:prstGeom prst="rect">
              <a:avLst/>
            </a:prstGeom>
            <a:noFill/>
            <a:ln>
              <a:noFill/>
            </a:ln>
          </p:spPr>
          <p:txBody>
            <a:bodyPr anchorCtr="0" anchor="ctr" bIns="121900" lIns="121900" spcFirstLastPara="1" rIns="121900" wrap="square" tIns="121900">
              <a:noAutofit/>
            </a:bodyPr>
            <a:lstStyle/>
            <a:p>
              <a:pPr indent="0" lvl="0" marL="0" marR="0" rtl="0" algn="r">
                <a:spcBef>
                  <a:spcPts val="0"/>
                </a:spcBef>
                <a:spcAft>
                  <a:spcPts val="0"/>
                </a:spcAft>
                <a:buNone/>
              </a:pPr>
              <a:r>
                <a:rPr b="1" lang="en-US" sz="1333">
                  <a:solidFill>
                    <a:schemeClr val="lt1"/>
                  </a:solidFill>
                  <a:latin typeface="Ultra"/>
                  <a:ea typeface="Ultra"/>
                  <a:cs typeface="Ultra"/>
                  <a:sym typeface="Ultra"/>
                </a:rPr>
                <a:t>Opportunity</a:t>
              </a:r>
              <a:endParaRPr b="1" sz="1333">
                <a:solidFill>
                  <a:schemeClr val="lt1"/>
                </a:solidFill>
                <a:latin typeface="Ultra"/>
                <a:ea typeface="Ultra"/>
                <a:cs typeface="Ultra"/>
                <a:sym typeface="Ultra"/>
              </a:endParaRPr>
            </a:p>
          </p:txBody>
        </p:sp>
        <p:sp>
          <p:nvSpPr>
            <p:cNvPr id="859" name="Google Shape;859;p26"/>
            <p:cNvSpPr txBox="1"/>
            <p:nvPr/>
          </p:nvSpPr>
          <p:spPr>
            <a:xfrm>
              <a:off x="1785192" y="4459591"/>
              <a:ext cx="1267500" cy="232800"/>
            </a:xfrm>
            <a:prstGeom prst="rect">
              <a:avLst/>
            </a:prstGeom>
            <a:noFill/>
            <a:ln>
              <a:noFill/>
            </a:ln>
          </p:spPr>
          <p:txBody>
            <a:bodyPr anchorCtr="0" anchor="ctr" bIns="121900" lIns="121900" spcFirstLastPara="1" rIns="121900" wrap="square" tIns="121900">
              <a:noAutofit/>
            </a:bodyPr>
            <a:lstStyle/>
            <a:p>
              <a:pPr indent="0" lvl="0" marL="0" marR="0" rtl="0" algn="r">
                <a:spcBef>
                  <a:spcPts val="0"/>
                </a:spcBef>
                <a:spcAft>
                  <a:spcPts val="0"/>
                </a:spcAft>
                <a:buNone/>
              </a:pPr>
              <a:r>
                <a:rPr b="1" lang="en-US" sz="1333">
                  <a:solidFill>
                    <a:schemeClr val="lt1"/>
                  </a:solidFill>
                  <a:latin typeface="Ultra"/>
                  <a:ea typeface="Ultra"/>
                  <a:cs typeface="Ultra"/>
                  <a:sym typeface="Ultra"/>
                </a:rPr>
                <a:t>Customer</a:t>
              </a:r>
              <a:endParaRPr b="1" sz="1333">
                <a:solidFill>
                  <a:schemeClr val="lt1"/>
                </a:solidFill>
                <a:latin typeface="Ultra"/>
                <a:ea typeface="Ultra"/>
                <a:cs typeface="Ultra"/>
                <a:sym typeface="Ultra"/>
              </a:endParaRPr>
            </a:p>
          </p:txBody>
        </p:sp>
        <p:sp>
          <p:nvSpPr>
            <p:cNvPr id="860" name="Google Shape;860;p26"/>
            <p:cNvSpPr txBox="1"/>
            <p:nvPr/>
          </p:nvSpPr>
          <p:spPr>
            <a:xfrm>
              <a:off x="1632104" y="4842071"/>
              <a:ext cx="1420500" cy="184500"/>
            </a:xfrm>
            <a:prstGeom prst="rect">
              <a:avLst/>
            </a:prstGeom>
            <a:noFill/>
            <a:ln>
              <a:noFill/>
            </a:ln>
          </p:spPr>
          <p:txBody>
            <a:bodyPr anchorCtr="0" anchor="ctr" bIns="121900" lIns="121900" spcFirstLastPara="1" rIns="121900" wrap="square" tIns="121900">
              <a:noAutofit/>
            </a:bodyPr>
            <a:lstStyle/>
            <a:p>
              <a:pPr indent="0" lvl="0" marL="0" marR="0" rtl="0" algn="r">
                <a:spcBef>
                  <a:spcPts val="0"/>
                </a:spcBef>
                <a:spcAft>
                  <a:spcPts val="0"/>
                </a:spcAft>
                <a:buNone/>
              </a:pPr>
              <a:r>
                <a:rPr b="1" lang="en-US" sz="1333">
                  <a:solidFill>
                    <a:schemeClr val="lt1"/>
                  </a:solidFill>
                  <a:latin typeface="Ultra"/>
                  <a:ea typeface="Ultra"/>
                  <a:cs typeface="Ultra"/>
                  <a:sym typeface="Ultra"/>
                </a:rPr>
                <a:t>Cross-Sell</a:t>
              </a:r>
              <a:endParaRPr b="1" sz="1333">
                <a:solidFill>
                  <a:schemeClr val="lt1"/>
                </a:solidFill>
                <a:latin typeface="Ultra"/>
                <a:ea typeface="Ultra"/>
                <a:cs typeface="Ultra"/>
                <a:sym typeface="Ultra"/>
              </a:endParaRPr>
            </a:p>
          </p:txBody>
        </p:sp>
        <p:sp>
          <p:nvSpPr>
            <p:cNvPr id="861" name="Google Shape;861;p26"/>
            <p:cNvSpPr txBox="1"/>
            <p:nvPr/>
          </p:nvSpPr>
          <p:spPr>
            <a:xfrm>
              <a:off x="1518873" y="5241001"/>
              <a:ext cx="1533600" cy="204900"/>
            </a:xfrm>
            <a:prstGeom prst="rect">
              <a:avLst/>
            </a:prstGeom>
            <a:noFill/>
            <a:ln>
              <a:noFill/>
            </a:ln>
          </p:spPr>
          <p:txBody>
            <a:bodyPr anchorCtr="0" anchor="ctr" bIns="121900" lIns="121900" spcFirstLastPara="1" rIns="121900" wrap="square" tIns="121900">
              <a:noAutofit/>
            </a:bodyPr>
            <a:lstStyle/>
            <a:p>
              <a:pPr indent="0" lvl="0" marL="0" marR="0" rtl="0" algn="r">
                <a:spcBef>
                  <a:spcPts val="0"/>
                </a:spcBef>
                <a:spcAft>
                  <a:spcPts val="0"/>
                </a:spcAft>
                <a:buNone/>
              </a:pPr>
              <a:r>
                <a:rPr b="1" lang="en-US" sz="1333">
                  <a:solidFill>
                    <a:schemeClr val="lt1"/>
                  </a:solidFill>
                  <a:latin typeface="Ultra"/>
                  <a:ea typeface="Ultra"/>
                  <a:cs typeface="Ultra"/>
                  <a:sym typeface="Ultra"/>
                </a:rPr>
                <a:t>Retention</a:t>
              </a:r>
              <a:endParaRPr b="1" sz="1333">
                <a:solidFill>
                  <a:schemeClr val="lt1"/>
                </a:solidFill>
                <a:latin typeface="Ultra"/>
                <a:ea typeface="Ultra"/>
                <a:cs typeface="Ultra"/>
                <a:sym typeface="Ultra"/>
              </a:endParaRPr>
            </a:p>
          </p:txBody>
        </p:sp>
        <p:sp>
          <p:nvSpPr>
            <p:cNvPr id="862" name="Google Shape;862;p26"/>
            <p:cNvSpPr txBox="1"/>
            <p:nvPr/>
          </p:nvSpPr>
          <p:spPr>
            <a:xfrm>
              <a:off x="1613645" y="2459845"/>
              <a:ext cx="1439100" cy="151500"/>
            </a:xfrm>
            <a:prstGeom prst="rect">
              <a:avLst/>
            </a:prstGeom>
            <a:noFill/>
            <a:ln>
              <a:noFill/>
            </a:ln>
          </p:spPr>
          <p:txBody>
            <a:bodyPr anchorCtr="0" anchor="ctr" bIns="121900" lIns="121900" spcFirstLastPara="1" rIns="121900" wrap="square" tIns="121900">
              <a:noAutofit/>
            </a:bodyPr>
            <a:lstStyle/>
            <a:p>
              <a:pPr indent="0" lvl="0" marL="0" marR="0" rtl="0" algn="r">
                <a:spcBef>
                  <a:spcPts val="0"/>
                </a:spcBef>
                <a:spcAft>
                  <a:spcPts val="0"/>
                </a:spcAft>
                <a:buNone/>
              </a:pPr>
              <a:r>
                <a:rPr b="1" lang="en-US" sz="1333">
                  <a:solidFill>
                    <a:schemeClr val="lt1"/>
                  </a:solidFill>
                  <a:latin typeface="Ultra"/>
                  <a:ea typeface="Ultra"/>
                  <a:cs typeface="Ultra"/>
                  <a:sym typeface="Ultra"/>
                </a:rPr>
                <a:t>Qualified</a:t>
              </a:r>
              <a:endParaRPr b="1" sz="1333">
                <a:solidFill>
                  <a:schemeClr val="lt1"/>
                </a:solidFill>
                <a:latin typeface="Ultra"/>
                <a:ea typeface="Ultra"/>
                <a:cs typeface="Ultra"/>
                <a:sym typeface="Ultra"/>
              </a:endParaRPr>
            </a:p>
          </p:txBody>
        </p:sp>
      </p:grpSp>
      <p:sp>
        <p:nvSpPr>
          <p:cNvPr id="863" name="Google Shape;863;p26"/>
          <p:cNvSpPr txBox="1"/>
          <p:nvPr/>
        </p:nvSpPr>
        <p:spPr>
          <a:xfrm>
            <a:off x="502920" y="1513066"/>
            <a:ext cx="2764800" cy="5540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Account Journey</a:t>
            </a:r>
            <a:endParaRPr sz="2400">
              <a:solidFill>
                <a:schemeClr val="dk1"/>
              </a:solidFill>
              <a:latin typeface="Arial"/>
              <a:ea typeface="Arial"/>
              <a:cs typeface="Arial"/>
              <a:sym typeface="Arial"/>
            </a:endParaRPr>
          </a:p>
        </p:txBody>
      </p:sp>
      <p:sp>
        <p:nvSpPr>
          <p:cNvPr id="864" name="Google Shape;864;p26"/>
          <p:cNvSpPr txBox="1"/>
          <p:nvPr/>
        </p:nvSpPr>
        <p:spPr>
          <a:xfrm>
            <a:off x="3904789" y="1513059"/>
            <a:ext cx="4417600" cy="5540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Engagement Strategy</a:t>
            </a:r>
            <a:endParaRPr sz="2400">
              <a:solidFill>
                <a:schemeClr val="dk1"/>
              </a:solidFill>
              <a:latin typeface="Arial"/>
              <a:ea typeface="Arial"/>
              <a:cs typeface="Arial"/>
              <a:sym typeface="Arial"/>
            </a:endParaRPr>
          </a:p>
        </p:txBody>
      </p:sp>
      <p:graphicFrame>
        <p:nvGraphicFramePr>
          <p:cNvPr id="865" name="Google Shape;865;p26"/>
          <p:cNvGraphicFramePr/>
          <p:nvPr/>
        </p:nvGraphicFramePr>
        <p:xfrm>
          <a:off x="3904789" y="2196065"/>
          <a:ext cx="3000000" cy="3000000"/>
        </p:xfrm>
        <a:graphic>
          <a:graphicData uri="http://schemas.openxmlformats.org/drawingml/2006/table">
            <a:tbl>
              <a:tblPr>
                <a:noFill/>
                <a:tableStyleId>{8BF6D385-EA1D-4442-8CAE-6CD0FB750FE0}</a:tableStyleId>
              </a:tblPr>
              <a:tblGrid>
                <a:gridCol w="760975"/>
                <a:gridCol w="1891450"/>
                <a:gridCol w="1813950"/>
                <a:gridCol w="1667875"/>
                <a:gridCol w="1412425"/>
              </a:tblGrid>
              <a:tr h="670725">
                <a:tc>
                  <a:txBody>
                    <a:bodyPr/>
                    <a:lstStyle/>
                    <a:p>
                      <a:pPr indent="0" lvl="0" marL="0" marR="0" rtl="0" algn="l">
                        <a:spcBef>
                          <a:spcPts val="0"/>
                        </a:spcBef>
                        <a:spcAft>
                          <a:spcPts val="0"/>
                        </a:spcAft>
                        <a:buClr>
                          <a:schemeClr val="dk1"/>
                        </a:buClr>
                        <a:buSzPts val="1300"/>
                        <a:buFont typeface="Arial"/>
                        <a:buNone/>
                      </a:pPr>
                      <a:r>
                        <a:rPr b="0" i="0" lang="en-US" sz="1300" u="none" cap="none" strike="noStrike">
                          <a:solidFill>
                            <a:schemeClr val="dk1"/>
                          </a:solidFill>
                          <a:latin typeface="Arial"/>
                          <a:ea typeface="Arial"/>
                          <a:cs typeface="Arial"/>
                          <a:sym typeface="Arial"/>
                        </a:rPr>
                        <a:t>Tier </a:t>
                      </a:r>
                      <a:endParaRPr b="0" i="0" sz="1300" u="none" cap="none" strike="noStrike">
                        <a:solidFill>
                          <a:schemeClr val="dk1"/>
                        </a:solidFill>
                        <a:latin typeface="Arial"/>
                        <a:ea typeface="Arial"/>
                        <a:cs typeface="Arial"/>
                        <a:sym typeface="Arial"/>
                      </a:endParaRPr>
                    </a:p>
                  </a:txBody>
                  <a:tcPr marT="121900" marB="121900" marR="121900" marL="121900">
                    <a:lnL cap="flat" cmpd="sng" w="9525">
                      <a:solidFill>
                        <a:srgbClr val="000000">
                          <a:alpha val="0"/>
                        </a:srgbClr>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Clr>
                          <a:schemeClr val="dk1"/>
                        </a:buClr>
                        <a:buSzPts val="1300"/>
                        <a:buFont typeface="Arial"/>
                        <a:buNone/>
                      </a:pPr>
                      <a:r>
                        <a:rPr b="0" i="0" lang="en-US" sz="1300" u="none" cap="none" strike="noStrike">
                          <a:solidFill>
                            <a:schemeClr val="dk1"/>
                          </a:solidFill>
                          <a:latin typeface="Arial"/>
                          <a:ea typeface="Arial"/>
                          <a:cs typeface="Arial"/>
                          <a:sym typeface="Arial"/>
                        </a:rPr>
                        <a:t>Digital</a:t>
                      </a:r>
                      <a:endParaRPr b="0" i="0" sz="1300" u="none" cap="none" strike="noStrike">
                        <a:solidFill>
                          <a:schemeClr val="dk1"/>
                        </a:solidFill>
                        <a:latin typeface="Arial"/>
                        <a:ea typeface="Arial"/>
                        <a:cs typeface="Arial"/>
                        <a:sym typeface="Arial"/>
                      </a:endParaRPr>
                    </a:p>
                  </a:txBody>
                  <a:tcPr marT="121900" marB="121900" marR="121900" marL="1219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Clr>
                          <a:schemeClr val="dk1"/>
                        </a:buClr>
                        <a:buSzPts val="1300"/>
                        <a:buFont typeface="Arial"/>
                        <a:buNone/>
                      </a:pPr>
                      <a:r>
                        <a:rPr b="0" i="0" lang="en-US" sz="1300" u="none" cap="none" strike="noStrike">
                          <a:solidFill>
                            <a:schemeClr val="dk1"/>
                          </a:solidFill>
                          <a:latin typeface="Arial"/>
                          <a:ea typeface="Arial"/>
                          <a:cs typeface="Arial"/>
                          <a:sym typeface="Arial"/>
                        </a:rPr>
                        <a:t>Marketing Email/</a:t>
                      </a:r>
                      <a:br>
                        <a:rPr b="0" i="0" lang="en-US" sz="1300" u="none" cap="none" strike="noStrike">
                          <a:solidFill>
                            <a:schemeClr val="dk1"/>
                          </a:solidFill>
                          <a:latin typeface="Arial"/>
                          <a:ea typeface="Arial"/>
                          <a:cs typeface="Arial"/>
                          <a:sym typeface="Arial"/>
                        </a:rPr>
                      </a:br>
                      <a:r>
                        <a:rPr b="0" i="0" lang="en-US" sz="1300" u="none" cap="none" strike="noStrike">
                          <a:solidFill>
                            <a:schemeClr val="dk1"/>
                          </a:solidFill>
                          <a:latin typeface="Arial"/>
                          <a:ea typeface="Arial"/>
                          <a:cs typeface="Arial"/>
                          <a:sym typeface="Arial"/>
                        </a:rPr>
                        <a:t>SDR Outreach</a:t>
                      </a:r>
                      <a:endParaRPr b="0" i="0" sz="1300" u="none" cap="none" strike="noStrike">
                        <a:solidFill>
                          <a:schemeClr val="dk1"/>
                        </a:solidFill>
                        <a:latin typeface="Arial"/>
                        <a:ea typeface="Arial"/>
                        <a:cs typeface="Arial"/>
                        <a:sym typeface="Arial"/>
                      </a:endParaRPr>
                    </a:p>
                  </a:txBody>
                  <a:tcPr marT="121900" marB="121900" marR="121900" marL="1219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Clr>
                          <a:schemeClr val="dk1"/>
                        </a:buClr>
                        <a:buSzPts val="1300"/>
                        <a:buFont typeface="Arial"/>
                        <a:buNone/>
                      </a:pPr>
                      <a:r>
                        <a:rPr b="0" i="0" lang="en-US" sz="1300" u="none" cap="none" strike="noStrike">
                          <a:solidFill>
                            <a:schemeClr val="dk1"/>
                          </a:solidFill>
                          <a:latin typeface="Arial"/>
                          <a:ea typeface="Arial"/>
                          <a:cs typeface="Arial"/>
                          <a:sym typeface="Arial"/>
                        </a:rPr>
                        <a:t>Website Personalization</a:t>
                      </a:r>
                      <a:endParaRPr b="0" i="0" sz="1300" u="none" cap="none" strike="noStrike">
                        <a:solidFill>
                          <a:schemeClr val="dk1"/>
                        </a:solidFill>
                        <a:latin typeface="Arial"/>
                        <a:ea typeface="Arial"/>
                        <a:cs typeface="Arial"/>
                        <a:sym typeface="Arial"/>
                      </a:endParaRPr>
                    </a:p>
                  </a:txBody>
                  <a:tcPr marT="121900" marB="121900" marR="121900" marL="1219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Clr>
                          <a:schemeClr val="dk1"/>
                        </a:buClr>
                        <a:buSzPts val="1300"/>
                        <a:buFont typeface="Arial"/>
                        <a:buNone/>
                      </a:pPr>
                      <a:r>
                        <a:rPr b="0" i="0" lang="en-US" sz="1300" u="none" cap="none" strike="noStrike">
                          <a:solidFill>
                            <a:schemeClr val="dk1"/>
                          </a:solidFill>
                          <a:latin typeface="Arial"/>
                          <a:ea typeface="Arial"/>
                          <a:cs typeface="Arial"/>
                          <a:sym typeface="Arial"/>
                        </a:rPr>
                        <a:t>Direct Mail</a:t>
                      </a:r>
                      <a:endParaRPr b="0" i="0" sz="1300" u="none" cap="none" strike="noStrike">
                        <a:solidFill>
                          <a:schemeClr val="dk1"/>
                        </a:solidFill>
                        <a:latin typeface="Arial"/>
                        <a:ea typeface="Arial"/>
                        <a:cs typeface="Arial"/>
                        <a:sym typeface="Arial"/>
                      </a:endParaRPr>
                    </a:p>
                  </a:txBody>
                  <a:tcPr marT="121900" marB="121900" marR="121900" marL="121900">
                    <a:lnL cap="flat" cmpd="sng" w="9525">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r>
              <a:tr h="1860375">
                <a:tc>
                  <a:txBody>
                    <a:bodyPr/>
                    <a:lstStyle/>
                    <a:p>
                      <a:pPr indent="0" lvl="0" marL="0" marR="0" rtl="0" algn="l">
                        <a:spcBef>
                          <a:spcPts val="0"/>
                        </a:spcBef>
                        <a:spcAft>
                          <a:spcPts val="0"/>
                        </a:spcAft>
                        <a:buClr>
                          <a:schemeClr val="dk1"/>
                        </a:buClr>
                        <a:buSzPts val="1100"/>
                        <a:buFont typeface="Ultra"/>
                        <a:buNone/>
                      </a:pPr>
                      <a:r>
                        <a:rPr b="0" i="0" lang="en-US" sz="1100" u="none" cap="none" strike="noStrike">
                          <a:solidFill>
                            <a:schemeClr val="dk1"/>
                          </a:solidFill>
                          <a:latin typeface="Ultra"/>
                          <a:ea typeface="Ultra"/>
                          <a:cs typeface="Ultra"/>
                          <a:sym typeface="Ultra"/>
                        </a:rPr>
                        <a:t>1 (e.g.)</a:t>
                      </a:r>
                      <a:endParaRPr b="0" i="0" sz="1100" u="none" cap="none" strike="noStrike">
                        <a:solidFill>
                          <a:schemeClr val="dk1"/>
                        </a:solidFill>
                        <a:latin typeface="Ultra"/>
                        <a:ea typeface="Ultra"/>
                        <a:cs typeface="Ultra"/>
                        <a:sym typeface="Ultra"/>
                      </a:endParaRPr>
                    </a:p>
                  </a:txBody>
                  <a:tcPr marT="121900" marB="121900" marR="121900" marL="121900">
                    <a:lnL cap="flat" cmpd="sng" w="9525">
                      <a:solidFill>
                        <a:srgbClr val="000000">
                          <a:alpha val="0"/>
                        </a:srgbClr>
                      </a:solidFill>
                      <a:prstDash val="solid"/>
                      <a:round/>
                      <a:headEnd len="sm" w="sm" type="none"/>
                      <a:tailEnd len="sm" w="sm" type="none"/>
                    </a:lnL>
                    <a:lnR cap="flat" cmpd="sng" w="9525">
                      <a:solidFill>
                        <a:srgbClr val="D8D8D8"/>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85725" lvl="0" marL="85725" marR="0" rtl="0" algn="l">
                        <a:spcBef>
                          <a:spcPts val="0"/>
                        </a:spcBef>
                        <a:spcAft>
                          <a:spcPts val="0"/>
                        </a:spcAft>
                        <a:buClr>
                          <a:schemeClr val="dk1"/>
                        </a:buClr>
                        <a:buSzPts val="800"/>
                        <a:buFont typeface="Oswald"/>
                        <a:buChar char="●"/>
                      </a:pPr>
                      <a:r>
                        <a:rPr b="0" i="0" lang="en-US" sz="1100" u="none" cap="none" strike="noStrike">
                          <a:solidFill>
                            <a:schemeClr val="dk1"/>
                          </a:solidFill>
                          <a:latin typeface="Ultra"/>
                          <a:ea typeface="Ultra"/>
                          <a:cs typeface="Ultra"/>
                          <a:sym typeface="Ultra"/>
                        </a:rPr>
                        <a:t>High dollar spend in LinkedIn </a:t>
                      </a:r>
                      <a:endParaRPr b="0" i="0" sz="1100" u="none" cap="none" strike="noStrike">
                        <a:solidFill>
                          <a:schemeClr val="dk1"/>
                        </a:solidFill>
                        <a:latin typeface="Ultra"/>
                        <a:ea typeface="Ultra"/>
                        <a:cs typeface="Ultra"/>
                        <a:sym typeface="Ultra"/>
                      </a:endParaRPr>
                    </a:p>
                    <a:p>
                      <a:pPr indent="-85725" lvl="0" marL="85725" marR="0" rtl="0" algn="l">
                        <a:spcBef>
                          <a:spcPts val="0"/>
                        </a:spcBef>
                        <a:spcAft>
                          <a:spcPts val="0"/>
                        </a:spcAft>
                        <a:buClr>
                          <a:schemeClr val="dk1"/>
                        </a:buClr>
                        <a:buSzPts val="800"/>
                        <a:buFont typeface="Oswald"/>
                        <a:buChar char="●"/>
                      </a:pPr>
                      <a:r>
                        <a:rPr b="0" i="0" lang="en-US" sz="1100" u="none" cap="none" strike="noStrike">
                          <a:solidFill>
                            <a:schemeClr val="dk1"/>
                          </a:solidFill>
                          <a:latin typeface="Ultra"/>
                          <a:ea typeface="Ultra"/>
                          <a:cs typeface="Ultra"/>
                          <a:sym typeface="Ultra"/>
                        </a:rPr>
                        <a:t>1:1 Dynamically personalized persona, journey stage based ads</a:t>
                      </a:r>
                      <a:endParaRPr b="0" i="0" sz="1100" u="none" cap="none" strike="noStrike">
                        <a:solidFill>
                          <a:schemeClr val="dk1"/>
                        </a:solidFill>
                        <a:latin typeface="Ultra"/>
                        <a:ea typeface="Ultra"/>
                        <a:cs typeface="Ultra"/>
                        <a:sym typeface="Ultra"/>
                      </a:endParaRPr>
                    </a:p>
                    <a:p>
                      <a:pPr indent="-85725" lvl="0" marL="85725" marR="0" rtl="0" algn="l">
                        <a:spcBef>
                          <a:spcPts val="0"/>
                        </a:spcBef>
                        <a:spcAft>
                          <a:spcPts val="0"/>
                        </a:spcAft>
                        <a:buClr>
                          <a:schemeClr val="dk1"/>
                        </a:buClr>
                        <a:buSzPts val="800"/>
                        <a:buFont typeface="Oswald"/>
                        <a:buChar char="●"/>
                      </a:pPr>
                      <a:r>
                        <a:rPr b="0" i="0" lang="en-US" sz="1100" u="none" cap="none" strike="noStrike">
                          <a:solidFill>
                            <a:schemeClr val="dk1"/>
                          </a:solidFill>
                          <a:latin typeface="Ultra"/>
                          <a:ea typeface="Ultra"/>
                          <a:cs typeface="Ultra"/>
                          <a:sym typeface="Ultra"/>
                        </a:rPr>
                        <a:t>Persona based targeting </a:t>
                      </a:r>
                      <a:endParaRPr b="0" i="0" sz="1100" u="none" cap="none" strike="noStrike">
                        <a:solidFill>
                          <a:schemeClr val="dk1"/>
                        </a:solidFill>
                        <a:latin typeface="Ultra"/>
                        <a:ea typeface="Ultra"/>
                        <a:cs typeface="Ultra"/>
                        <a:sym typeface="Ultra"/>
                      </a:endParaRPr>
                    </a:p>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Ultra"/>
                        <a:ea typeface="Ultra"/>
                        <a:cs typeface="Ultra"/>
                        <a:sym typeface="Ultra"/>
                      </a:endParaRPr>
                    </a:p>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Ultra"/>
                        <a:ea typeface="Ultra"/>
                        <a:cs typeface="Ultra"/>
                        <a:sym typeface="Ultra"/>
                      </a:endParaRPr>
                    </a:p>
                  </a:txBody>
                  <a:tcPr marT="121900" marB="121900" marR="121900" marL="12190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85725" lvl="0" marL="85725" marR="0" rtl="0" algn="l">
                        <a:spcBef>
                          <a:spcPts val="0"/>
                        </a:spcBef>
                        <a:spcAft>
                          <a:spcPts val="0"/>
                        </a:spcAft>
                        <a:buClr>
                          <a:schemeClr val="dk1"/>
                        </a:buClr>
                        <a:buSzPts val="800"/>
                        <a:buFont typeface="Oswald"/>
                        <a:buChar char="●"/>
                      </a:pPr>
                      <a:r>
                        <a:rPr b="0" i="0" lang="en-US" sz="1100" u="none" cap="none" strike="noStrike">
                          <a:solidFill>
                            <a:schemeClr val="dk1"/>
                          </a:solidFill>
                          <a:latin typeface="Ultra"/>
                          <a:ea typeface="Ultra"/>
                          <a:cs typeface="Ultra"/>
                          <a:sym typeface="Ultra"/>
                        </a:rPr>
                        <a:t>Personalized SDR + AE Outreach sequences</a:t>
                      </a:r>
                      <a:endParaRPr b="0" i="0" sz="1100" u="none" cap="none" strike="noStrike">
                        <a:solidFill>
                          <a:schemeClr val="dk1"/>
                        </a:solidFill>
                        <a:latin typeface="Ultra"/>
                        <a:ea typeface="Ultra"/>
                        <a:cs typeface="Ultra"/>
                        <a:sym typeface="Ultra"/>
                      </a:endParaRPr>
                    </a:p>
                  </a:txBody>
                  <a:tcPr marT="121900" marB="121900" marR="121900" marL="12190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85725" lvl="0" marL="85725" marR="0" rtl="0" algn="l">
                        <a:spcBef>
                          <a:spcPts val="0"/>
                        </a:spcBef>
                        <a:spcAft>
                          <a:spcPts val="0"/>
                        </a:spcAft>
                        <a:buClr>
                          <a:schemeClr val="dk1"/>
                        </a:buClr>
                        <a:buSzPts val="800"/>
                        <a:buFont typeface="Oswald"/>
                        <a:buChar char="●"/>
                      </a:pPr>
                      <a:r>
                        <a:rPr b="0" i="0" lang="en-US" sz="1100" u="none" cap="none" strike="noStrike">
                          <a:solidFill>
                            <a:schemeClr val="dk1"/>
                          </a:solidFill>
                          <a:latin typeface="Ultra"/>
                          <a:ea typeface="Ultra"/>
                          <a:cs typeface="Ultra"/>
                          <a:sym typeface="Ultra"/>
                        </a:rPr>
                        <a:t>Persona based personalized content experience </a:t>
                      </a:r>
                      <a:endParaRPr b="0" i="0" sz="1100" u="none" cap="none" strike="noStrike">
                        <a:solidFill>
                          <a:schemeClr val="dk1"/>
                        </a:solidFill>
                        <a:latin typeface="Ultra"/>
                        <a:ea typeface="Ultra"/>
                        <a:cs typeface="Ultra"/>
                        <a:sym typeface="Ultra"/>
                      </a:endParaRPr>
                    </a:p>
                  </a:txBody>
                  <a:tcPr marT="121900" marB="121900" marR="121900" marL="12190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85725" lvl="0" marL="85725" marR="0" rtl="0" algn="l">
                        <a:spcBef>
                          <a:spcPts val="0"/>
                        </a:spcBef>
                        <a:spcAft>
                          <a:spcPts val="0"/>
                        </a:spcAft>
                        <a:buClr>
                          <a:schemeClr val="dk1"/>
                        </a:buClr>
                        <a:buSzPts val="800"/>
                        <a:buFont typeface="Oswald"/>
                        <a:buChar char="●"/>
                      </a:pPr>
                      <a:r>
                        <a:rPr b="0" i="0" lang="en-US" sz="1100" u="none" cap="none" strike="noStrike">
                          <a:solidFill>
                            <a:schemeClr val="dk1"/>
                          </a:solidFill>
                          <a:latin typeface="Ultra"/>
                          <a:ea typeface="Ultra"/>
                          <a:cs typeface="Ultra"/>
                          <a:sym typeface="Ultra"/>
                        </a:rPr>
                        <a:t>xx</a:t>
                      </a:r>
                      <a:endParaRPr b="0" i="0" sz="1100" u="none" cap="none" strike="noStrike">
                        <a:solidFill>
                          <a:schemeClr val="dk1"/>
                        </a:solidFill>
                        <a:latin typeface="Ultra"/>
                        <a:ea typeface="Ultra"/>
                        <a:cs typeface="Ultra"/>
                        <a:sym typeface="Ultra"/>
                      </a:endParaRPr>
                    </a:p>
                  </a:txBody>
                  <a:tcPr marT="121900" marB="121900" marR="121900" marL="121900">
                    <a:lnL cap="flat" cmpd="sng" w="9525">
                      <a:solidFill>
                        <a:srgbClr val="D8D8D8"/>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rgbClr val="D8D8D8"/>
                      </a:solidFill>
                      <a:prstDash val="solid"/>
                      <a:round/>
                      <a:headEnd len="sm" w="sm" type="none"/>
                      <a:tailEnd len="sm" w="sm" type="none"/>
                    </a:lnB>
                  </a:tcPr>
                </a:tc>
              </a:tr>
              <a:tr h="1285300">
                <a:tc>
                  <a:txBody>
                    <a:bodyPr/>
                    <a:lstStyle/>
                    <a:p>
                      <a:pPr indent="0" lvl="0" marL="0" marR="0" rtl="0" algn="l">
                        <a:spcBef>
                          <a:spcPts val="0"/>
                        </a:spcBef>
                        <a:spcAft>
                          <a:spcPts val="0"/>
                        </a:spcAft>
                        <a:buClr>
                          <a:schemeClr val="dk1"/>
                        </a:buClr>
                        <a:buSzPts val="1100"/>
                        <a:buFont typeface="Ultra"/>
                        <a:buNone/>
                      </a:pPr>
                      <a:r>
                        <a:rPr b="0" i="0" lang="en-US" sz="1100" u="none" cap="none" strike="noStrike">
                          <a:solidFill>
                            <a:schemeClr val="dk1"/>
                          </a:solidFill>
                          <a:latin typeface="Ultra"/>
                          <a:ea typeface="Ultra"/>
                          <a:cs typeface="Ultra"/>
                          <a:sym typeface="Ultra"/>
                        </a:rPr>
                        <a:t>2</a:t>
                      </a:r>
                      <a:endParaRPr b="0" i="0" sz="1100" u="none" cap="none" strike="noStrike">
                        <a:solidFill>
                          <a:schemeClr val="dk1"/>
                        </a:solidFill>
                        <a:latin typeface="Ultra"/>
                        <a:ea typeface="Ultra"/>
                        <a:cs typeface="Ultra"/>
                        <a:sym typeface="Ultra"/>
                      </a:endParaRPr>
                    </a:p>
                  </a:txBody>
                  <a:tcPr marT="121900" marB="121900" marR="121900" marL="121900">
                    <a:lnL cap="flat" cmpd="sng" w="9525">
                      <a:solidFill>
                        <a:srgbClr val="000000">
                          <a:alpha val="0"/>
                        </a:srgbClr>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85725" lvl="0" marL="85725" marR="0" rtl="0" algn="l">
                        <a:spcBef>
                          <a:spcPts val="0"/>
                        </a:spcBef>
                        <a:spcAft>
                          <a:spcPts val="0"/>
                        </a:spcAft>
                        <a:buClr>
                          <a:schemeClr val="dk1"/>
                        </a:buClr>
                        <a:buSzPts val="800"/>
                        <a:buFont typeface="Oswald"/>
                        <a:buChar char="●"/>
                      </a:pPr>
                      <a:r>
                        <a:rPr b="0" i="0" lang="en-US" sz="1100" u="none" cap="none" strike="noStrike">
                          <a:solidFill>
                            <a:schemeClr val="dk1"/>
                          </a:solidFill>
                          <a:latin typeface="Ultra"/>
                          <a:ea typeface="Ultra"/>
                          <a:cs typeface="Ultra"/>
                          <a:sym typeface="Ultra"/>
                        </a:rPr>
                        <a:t>xxx </a:t>
                      </a:r>
                      <a:endParaRPr b="0" i="0" sz="1100" u="none" cap="none" strike="noStrike">
                        <a:solidFill>
                          <a:schemeClr val="dk1"/>
                        </a:solidFill>
                        <a:latin typeface="Ultra"/>
                        <a:ea typeface="Ultra"/>
                        <a:cs typeface="Ultra"/>
                        <a:sym typeface="Ultra"/>
                      </a:endParaRPr>
                    </a:p>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Ultra"/>
                        <a:ea typeface="Ultra"/>
                        <a:cs typeface="Ultra"/>
                        <a:sym typeface="Ultra"/>
                      </a:endParaRPr>
                    </a:p>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Ultra"/>
                        <a:ea typeface="Ultra"/>
                        <a:cs typeface="Ultra"/>
                        <a:sym typeface="Ultra"/>
                      </a:endParaRPr>
                    </a:p>
                  </a:txBody>
                  <a:tcPr marT="121900" marB="121900" marR="121900" marL="12190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85725" lvl="0" marL="85725" marR="0" rtl="0" algn="l">
                        <a:spcBef>
                          <a:spcPts val="0"/>
                        </a:spcBef>
                        <a:spcAft>
                          <a:spcPts val="0"/>
                        </a:spcAft>
                        <a:buClr>
                          <a:schemeClr val="dk1"/>
                        </a:buClr>
                        <a:buSzPts val="800"/>
                        <a:buFont typeface="Oswald"/>
                        <a:buChar char="●"/>
                      </a:pPr>
                      <a:r>
                        <a:rPr b="0" i="0" lang="en-US" sz="1100" u="none" cap="none" strike="noStrike">
                          <a:solidFill>
                            <a:schemeClr val="dk1"/>
                          </a:solidFill>
                          <a:latin typeface="Ultra"/>
                          <a:ea typeface="Ultra"/>
                          <a:cs typeface="Ultra"/>
                          <a:sym typeface="Ultra"/>
                        </a:rPr>
                        <a:t>xx</a:t>
                      </a:r>
                      <a:endParaRPr b="0" i="0" sz="1100" u="none" cap="none" strike="noStrike">
                        <a:solidFill>
                          <a:schemeClr val="dk1"/>
                        </a:solidFill>
                        <a:latin typeface="Ultra"/>
                        <a:ea typeface="Ultra"/>
                        <a:cs typeface="Ultra"/>
                        <a:sym typeface="Ultra"/>
                      </a:endParaRPr>
                    </a:p>
                  </a:txBody>
                  <a:tcPr marT="121900" marB="121900" marR="121900" marL="12190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85725" lvl="0" marL="85725" marR="0" rtl="0" algn="l">
                        <a:spcBef>
                          <a:spcPts val="0"/>
                        </a:spcBef>
                        <a:spcAft>
                          <a:spcPts val="0"/>
                        </a:spcAft>
                        <a:buClr>
                          <a:schemeClr val="dk1"/>
                        </a:buClr>
                        <a:buSzPts val="800"/>
                        <a:buFont typeface="Oswald"/>
                        <a:buChar char="●"/>
                      </a:pPr>
                      <a:r>
                        <a:rPr b="0" i="0" lang="en-US" sz="1100" u="none" cap="none" strike="noStrike">
                          <a:solidFill>
                            <a:schemeClr val="dk1"/>
                          </a:solidFill>
                          <a:latin typeface="Ultra"/>
                          <a:ea typeface="Ultra"/>
                          <a:cs typeface="Ultra"/>
                          <a:sym typeface="Ultra"/>
                        </a:rPr>
                        <a:t>xx</a:t>
                      </a:r>
                      <a:endParaRPr b="0" i="0" sz="1100" u="none" cap="none" strike="noStrike">
                        <a:solidFill>
                          <a:schemeClr val="dk1"/>
                        </a:solidFill>
                        <a:latin typeface="Ultra"/>
                        <a:ea typeface="Ultra"/>
                        <a:cs typeface="Ultra"/>
                        <a:sym typeface="Ultra"/>
                      </a:endParaRPr>
                    </a:p>
                  </a:txBody>
                  <a:tcPr marT="121900" marB="121900" marR="121900" marL="12190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85725" lvl="0" marL="85725" marR="0" rtl="0" algn="l">
                        <a:spcBef>
                          <a:spcPts val="0"/>
                        </a:spcBef>
                        <a:spcAft>
                          <a:spcPts val="0"/>
                        </a:spcAft>
                        <a:buClr>
                          <a:schemeClr val="dk1"/>
                        </a:buClr>
                        <a:buSzPts val="800"/>
                        <a:buFont typeface="Oswald"/>
                        <a:buChar char="●"/>
                      </a:pPr>
                      <a:r>
                        <a:rPr b="0" i="0" lang="en-US" sz="1100" u="none" cap="none" strike="noStrike">
                          <a:solidFill>
                            <a:schemeClr val="dk1"/>
                          </a:solidFill>
                          <a:latin typeface="Ultra"/>
                          <a:ea typeface="Ultra"/>
                          <a:cs typeface="Ultra"/>
                          <a:sym typeface="Ultra"/>
                        </a:rPr>
                        <a:t>xx</a:t>
                      </a:r>
                      <a:endParaRPr b="0" i="0" sz="1100" u="none" cap="none" strike="noStrike">
                        <a:solidFill>
                          <a:schemeClr val="dk1"/>
                        </a:solidFill>
                        <a:latin typeface="Ultra"/>
                        <a:ea typeface="Ultra"/>
                        <a:cs typeface="Ultra"/>
                        <a:sym typeface="Ultra"/>
                      </a:endParaRPr>
                    </a:p>
                  </a:txBody>
                  <a:tcPr marT="121900" marB="121900" marR="121900" marL="121900">
                    <a:lnL cap="flat" cmpd="sng" w="9525">
                      <a:solidFill>
                        <a:srgbClr val="D8D8D8"/>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866" name="Google Shape;866;p26"/>
          <p:cNvSpPr/>
          <p:nvPr/>
        </p:nvSpPr>
        <p:spPr>
          <a:xfrm rot="5400000">
            <a:off x="3251983" y="2778211"/>
            <a:ext cx="429768" cy="246888"/>
          </a:xfrm>
          <a:prstGeom prst="triangle">
            <a:avLst>
              <a:gd fmla="val 50000" name="adj"/>
            </a:avLst>
          </a:prstGeom>
          <a:solidFill>
            <a:schemeClr val="dk1"/>
          </a:solidFill>
          <a:ln>
            <a:noFill/>
          </a:ln>
        </p:spPr>
        <p:txBody>
          <a:bodyPr anchorCtr="0" anchor="ctr" bIns="30450" lIns="60950" spcFirstLastPara="1" rIns="60950" wrap="square" tIns="30450">
            <a:noAutofit/>
          </a:bodyPr>
          <a:lstStyle/>
          <a:p>
            <a:pPr indent="0" lvl="0" marL="0" marR="0" rtl="0" algn="ctr">
              <a:spcBef>
                <a:spcPts val="0"/>
              </a:spcBef>
              <a:spcAft>
                <a:spcPts val="0"/>
              </a:spcAft>
              <a:buNone/>
            </a:pPr>
            <a:r>
              <a:t/>
            </a:r>
            <a:endParaRPr b="1" sz="2400">
              <a:solidFill>
                <a:schemeClr val="lt1"/>
              </a:solidFill>
              <a:latin typeface="Ultra"/>
              <a:ea typeface="Ultra"/>
              <a:cs typeface="Ultra"/>
              <a:sym typeface="Ultra"/>
            </a:endParaRPr>
          </a:p>
        </p:txBody>
      </p:sp>
      <p:sp>
        <p:nvSpPr>
          <p:cNvPr id="867" name="Google Shape;867;p26"/>
          <p:cNvSpPr txBox="1"/>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p>
            <a:pPr indent="0" lvl="0" marL="0" marR="0" rtl="0" algn="r">
              <a:lnSpc>
                <a:spcPct val="115000"/>
              </a:lnSpc>
              <a:spcBef>
                <a:spcPts val="0"/>
              </a:spcBef>
              <a:spcAft>
                <a:spcPts val="0"/>
              </a:spcAft>
              <a:buClr>
                <a:schemeClr val="lt1"/>
              </a:buClr>
              <a:buSzPts val="1600"/>
              <a:buFont typeface="Montserrat SemiBold"/>
              <a:buNone/>
            </a:pPr>
            <a:fld id="{00000000-1234-1234-1234-123412341234}" type="slidenum">
              <a:rPr b="1" i="0" lang="en-US" sz="900">
                <a:solidFill>
                  <a:schemeClr val="dk1"/>
                </a:solidFill>
                <a:latin typeface="Ultra"/>
                <a:ea typeface="Ultra"/>
                <a:cs typeface="Ultra"/>
                <a:sym typeface="Ultra"/>
              </a:rPr>
              <a:t>‹#›</a:t>
            </a:fld>
            <a:endParaRPr b="1" i="0" sz="900">
              <a:solidFill>
                <a:schemeClr val="dk1"/>
              </a:solidFill>
              <a:latin typeface="Ultra"/>
              <a:ea typeface="Ultra"/>
              <a:cs typeface="Ultra"/>
              <a:sym typeface="Ultr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71" name="Shape 871"/>
        <p:cNvGrpSpPr/>
        <p:nvPr/>
      </p:nvGrpSpPr>
      <p:grpSpPr>
        <a:xfrm>
          <a:off x="0" y="0"/>
          <a:ext cx="0" cy="0"/>
          <a:chOff x="0" y="0"/>
          <a:chExt cx="0" cy="0"/>
        </a:xfrm>
      </p:grpSpPr>
      <p:sp>
        <p:nvSpPr>
          <p:cNvPr id="872" name="Google Shape;872;p27"/>
          <p:cNvSpPr txBox="1"/>
          <p:nvPr>
            <p:ph idx="1" type="body"/>
          </p:nvPr>
        </p:nvSpPr>
        <p:spPr>
          <a:xfrm>
            <a:off x="6143502" y="2691562"/>
            <a:ext cx="5385816" cy="2624328"/>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1800"/>
              <a:buChar char="•"/>
            </a:pPr>
            <a:r>
              <a:rPr b="0" lang="en-US"/>
              <a:t>Program 1</a:t>
            </a:r>
            <a:endParaRPr/>
          </a:p>
          <a:p>
            <a:pPr indent="-228600" lvl="0" marL="228600" rtl="0" algn="l">
              <a:lnSpc>
                <a:spcPct val="100000"/>
              </a:lnSpc>
              <a:spcBef>
                <a:spcPts val="1600"/>
              </a:spcBef>
              <a:spcAft>
                <a:spcPts val="0"/>
              </a:spcAft>
              <a:buSzPts val="1800"/>
              <a:buChar char="•"/>
            </a:pPr>
            <a:r>
              <a:rPr b="0" lang="en-US"/>
              <a:t>Program 2</a:t>
            </a:r>
            <a:endParaRPr/>
          </a:p>
          <a:p>
            <a:pPr indent="-114300" lvl="0" marL="228600" rtl="0" algn="l">
              <a:lnSpc>
                <a:spcPct val="100000"/>
              </a:lnSpc>
              <a:spcBef>
                <a:spcPts val="1600"/>
              </a:spcBef>
              <a:spcAft>
                <a:spcPts val="0"/>
              </a:spcAft>
              <a:buSzPts val="1800"/>
              <a:buNone/>
            </a:pPr>
            <a:r>
              <a:t/>
            </a:r>
            <a:endParaRPr b="0"/>
          </a:p>
        </p:txBody>
      </p:sp>
      <p:sp>
        <p:nvSpPr>
          <p:cNvPr id="873" name="Google Shape;873;p27"/>
          <p:cNvSpPr txBox="1"/>
          <p:nvPr>
            <p:ph idx="2" type="body"/>
          </p:nvPr>
        </p:nvSpPr>
        <p:spPr>
          <a:xfrm>
            <a:off x="501367" y="2691562"/>
            <a:ext cx="5385816" cy="2624328"/>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1800"/>
              <a:buChar char="•"/>
            </a:pPr>
            <a:r>
              <a:rPr b="0" lang="en-US"/>
              <a:t>Program 1</a:t>
            </a:r>
            <a:endParaRPr/>
          </a:p>
          <a:p>
            <a:pPr indent="-228600" lvl="0" marL="228600" rtl="0" algn="l">
              <a:lnSpc>
                <a:spcPct val="100000"/>
              </a:lnSpc>
              <a:spcBef>
                <a:spcPts val="1600"/>
              </a:spcBef>
              <a:spcAft>
                <a:spcPts val="0"/>
              </a:spcAft>
              <a:buSzPts val="1800"/>
              <a:buChar char="•"/>
            </a:pPr>
            <a:r>
              <a:rPr b="0" lang="en-US"/>
              <a:t>Program 2</a:t>
            </a:r>
            <a:endParaRPr/>
          </a:p>
          <a:p>
            <a:pPr indent="-114300" lvl="0" marL="228600" rtl="0" algn="l">
              <a:lnSpc>
                <a:spcPct val="100000"/>
              </a:lnSpc>
              <a:spcBef>
                <a:spcPts val="1600"/>
              </a:spcBef>
              <a:spcAft>
                <a:spcPts val="0"/>
              </a:spcAft>
              <a:buSzPts val="1800"/>
              <a:buNone/>
            </a:pPr>
            <a:r>
              <a:t/>
            </a:r>
            <a:endParaRPr b="0"/>
          </a:p>
        </p:txBody>
      </p:sp>
      <p:sp>
        <p:nvSpPr>
          <p:cNvPr id="874" name="Google Shape;874;p27"/>
          <p:cNvSpPr txBox="1"/>
          <p:nvPr>
            <p:ph type="title"/>
          </p:nvPr>
        </p:nvSpPr>
        <p:spPr>
          <a:xfrm>
            <a:off x="501567" y="110828"/>
            <a:ext cx="11027750" cy="1138611"/>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Arial"/>
              <a:buNone/>
            </a:pPr>
            <a:r>
              <a:rPr lang="en-US"/>
              <a:t>Expand and Retain Accounts</a:t>
            </a:r>
            <a:endParaRPr/>
          </a:p>
        </p:txBody>
      </p:sp>
      <p:sp>
        <p:nvSpPr>
          <p:cNvPr id="875" name="Google Shape;875;p27"/>
          <p:cNvSpPr txBox="1"/>
          <p:nvPr>
            <p:ph idx="3" type="body"/>
          </p:nvPr>
        </p:nvSpPr>
        <p:spPr>
          <a:xfrm>
            <a:off x="501365" y="1892770"/>
            <a:ext cx="5385816" cy="6858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200"/>
              <a:buNone/>
            </a:pPr>
            <a:r>
              <a:rPr lang="en-US"/>
              <a:t>Expansion:</a:t>
            </a:r>
            <a:endParaRPr/>
          </a:p>
        </p:txBody>
      </p:sp>
      <p:sp>
        <p:nvSpPr>
          <p:cNvPr id="876" name="Google Shape;876;p27"/>
          <p:cNvSpPr txBox="1"/>
          <p:nvPr>
            <p:ph idx="4" type="body"/>
          </p:nvPr>
        </p:nvSpPr>
        <p:spPr>
          <a:xfrm>
            <a:off x="6143502" y="1892770"/>
            <a:ext cx="5385816" cy="6858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200"/>
              <a:buNone/>
            </a:pPr>
            <a:r>
              <a:rPr lang="en-US"/>
              <a:t>Retention:</a:t>
            </a:r>
            <a:endParaRPr/>
          </a:p>
        </p:txBody>
      </p:sp>
      <p:sp>
        <p:nvSpPr>
          <p:cNvPr id="877" name="Google Shape;877;p27"/>
          <p:cNvSpPr/>
          <p:nvPr/>
        </p:nvSpPr>
        <p:spPr>
          <a:xfrm>
            <a:off x="-26" y="-2532"/>
            <a:ext cx="12192025" cy="352616"/>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How to use this slide: </a:t>
            </a:r>
            <a:r>
              <a:rPr lang="en-US" sz="1000">
                <a:solidFill>
                  <a:schemeClr val="lt1"/>
                </a:solidFill>
                <a:latin typeface="Arial"/>
                <a:ea typeface="Arial"/>
                <a:cs typeface="Arial"/>
                <a:sym typeface="Arial"/>
              </a:rPr>
              <a:t>Update the slide with the programs you’ll use to expand and retain accounts.</a:t>
            </a:r>
            <a:endParaRPr/>
          </a:p>
        </p:txBody>
      </p:sp>
      <p:sp>
        <p:nvSpPr>
          <p:cNvPr id="878" name="Google Shape;878;p27"/>
          <p:cNvSpPr txBox="1"/>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p>
            <a:pPr indent="0" lvl="0" marL="0" marR="0" rtl="0" algn="r">
              <a:lnSpc>
                <a:spcPct val="115000"/>
              </a:lnSpc>
              <a:spcBef>
                <a:spcPts val="0"/>
              </a:spcBef>
              <a:spcAft>
                <a:spcPts val="0"/>
              </a:spcAft>
              <a:buClr>
                <a:schemeClr val="lt1"/>
              </a:buClr>
              <a:buSzPts val="1600"/>
              <a:buFont typeface="Montserrat SemiBold"/>
              <a:buNone/>
            </a:pPr>
            <a:fld id="{00000000-1234-1234-1234-123412341234}" type="slidenum">
              <a:rPr b="1" i="0" lang="en-US" sz="900">
                <a:solidFill>
                  <a:schemeClr val="dk1"/>
                </a:solidFill>
                <a:latin typeface="Ultra"/>
                <a:ea typeface="Ultra"/>
                <a:cs typeface="Ultra"/>
                <a:sym typeface="Ultra"/>
              </a:rPr>
              <a:t>‹#›</a:t>
            </a:fld>
            <a:endParaRPr b="1" i="0" sz="900">
              <a:solidFill>
                <a:schemeClr val="dk1"/>
              </a:solidFill>
              <a:latin typeface="Ultra"/>
              <a:ea typeface="Ultra"/>
              <a:cs typeface="Ultra"/>
              <a:sym typeface="Ultr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82" name="Shape 882"/>
        <p:cNvGrpSpPr/>
        <p:nvPr/>
      </p:nvGrpSpPr>
      <p:grpSpPr>
        <a:xfrm>
          <a:off x="0" y="0"/>
          <a:ext cx="0" cy="0"/>
          <a:chOff x="0" y="0"/>
          <a:chExt cx="0" cy="0"/>
        </a:xfrm>
      </p:grpSpPr>
      <p:sp>
        <p:nvSpPr>
          <p:cNvPr id="883" name="Google Shape;883;p28"/>
          <p:cNvSpPr txBox="1"/>
          <p:nvPr>
            <p:ph type="title"/>
          </p:nvPr>
        </p:nvSpPr>
        <p:spPr>
          <a:xfrm>
            <a:off x="502920" y="109728"/>
            <a:ext cx="10789920" cy="11430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Arial"/>
              <a:buNone/>
            </a:pPr>
            <a:r>
              <a:rPr lang="en-US"/>
              <a:t>Measure Performance</a:t>
            </a:r>
            <a:endParaRPr/>
          </a:p>
        </p:txBody>
      </p:sp>
      <p:sp>
        <p:nvSpPr>
          <p:cNvPr id="884" name="Google Shape;884;p28"/>
          <p:cNvSpPr/>
          <p:nvPr/>
        </p:nvSpPr>
        <p:spPr>
          <a:xfrm>
            <a:off x="-26" y="-2532"/>
            <a:ext cx="12192025" cy="352616"/>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How to use this slide: </a:t>
            </a:r>
            <a:r>
              <a:rPr lang="en-US" sz="1000">
                <a:solidFill>
                  <a:schemeClr val="lt1"/>
                </a:solidFill>
                <a:latin typeface="Arial"/>
                <a:ea typeface="Arial"/>
                <a:cs typeface="Arial"/>
                <a:sym typeface="Arial"/>
              </a:rPr>
              <a:t>Identify the metrics you’ll track for your target accounts including any definitions and goals. These are examples. Fill in the table with your own.</a:t>
            </a:r>
            <a:endParaRPr/>
          </a:p>
        </p:txBody>
      </p:sp>
      <p:graphicFrame>
        <p:nvGraphicFramePr>
          <p:cNvPr id="885" name="Google Shape;885;p28"/>
          <p:cNvGraphicFramePr/>
          <p:nvPr/>
        </p:nvGraphicFramePr>
        <p:xfrm>
          <a:off x="565533" y="1882598"/>
          <a:ext cx="3000000" cy="3000000"/>
        </p:xfrm>
        <a:graphic>
          <a:graphicData uri="http://schemas.openxmlformats.org/drawingml/2006/table">
            <a:tbl>
              <a:tblPr>
                <a:noFill/>
                <a:tableStyleId>{8BF6D385-EA1D-4442-8CAE-6CD0FB750FE0}</a:tableStyleId>
              </a:tblPr>
              <a:tblGrid>
                <a:gridCol w="2017050"/>
                <a:gridCol w="5775150"/>
                <a:gridCol w="3268700"/>
              </a:tblGrid>
              <a:tr h="378400">
                <a:tc>
                  <a:txBody>
                    <a:bodyPr/>
                    <a:lstStyle/>
                    <a:p>
                      <a:pPr indent="0" lvl="0" marL="0" marR="0" rtl="0" algn="l">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Metrics</a:t>
                      </a:r>
                      <a:endParaRPr b="0" i="0" sz="1200" u="none" cap="none" strike="noStrike">
                        <a:solidFill>
                          <a:schemeClr val="dk1"/>
                        </a:solidFill>
                        <a:latin typeface="Arial"/>
                        <a:ea typeface="Arial"/>
                        <a:cs typeface="Arial"/>
                        <a:sym typeface="Arial"/>
                      </a:endParaRPr>
                    </a:p>
                  </a:txBody>
                  <a:tcPr marT="121900" marB="121900" marR="121900" marL="1219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Definition</a:t>
                      </a:r>
                      <a:endParaRPr b="0" i="0" sz="1200" u="none" cap="none" strike="noStrike">
                        <a:solidFill>
                          <a:schemeClr val="dk1"/>
                        </a:solidFill>
                        <a:latin typeface="Arial"/>
                        <a:ea typeface="Arial"/>
                        <a:cs typeface="Arial"/>
                        <a:sym typeface="Arial"/>
                      </a:endParaRPr>
                    </a:p>
                  </a:txBody>
                  <a:tcPr marT="121900" marB="121900" marR="121900" marL="1219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Goal #</a:t>
                      </a:r>
                      <a:endParaRPr b="0" i="0" sz="1200" u="none" cap="none" strike="noStrike">
                        <a:solidFill>
                          <a:schemeClr val="dk1"/>
                        </a:solidFill>
                        <a:latin typeface="Arial"/>
                        <a:ea typeface="Arial"/>
                        <a:cs typeface="Arial"/>
                        <a:sym typeface="Arial"/>
                      </a:endParaRPr>
                    </a:p>
                  </a:txBody>
                  <a:tcPr marT="121900" marB="121900" marR="121900" marL="1219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r>
              <a:tr h="378400">
                <a:tc>
                  <a:txBody>
                    <a:bodyPr/>
                    <a:lstStyle/>
                    <a:p>
                      <a:pPr indent="0" lvl="0" marL="0" marR="0" rtl="0" algn="l">
                        <a:spcBef>
                          <a:spcPts val="0"/>
                        </a:spcBef>
                        <a:spcAft>
                          <a:spcPts val="0"/>
                        </a:spcAft>
                        <a:buClr>
                          <a:schemeClr val="dk1"/>
                        </a:buClr>
                        <a:buSzPts val="1100"/>
                        <a:buFont typeface="Ultra"/>
                        <a:buNone/>
                      </a:pPr>
                      <a:r>
                        <a:rPr b="0" i="0" lang="en-US" sz="1100" u="none" cap="none" strike="noStrike">
                          <a:solidFill>
                            <a:schemeClr val="dk1"/>
                          </a:solidFill>
                          <a:latin typeface="Ultra"/>
                          <a:ea typeface="Ultra"/>
                          <a:cs typeface="Ultra"/>
                          <a:sym typeface="Ultra"/>
                        </a:rPr>
                        <a:t>Accounts Reached</a:t>
                      </a:r>
                      <a:endParaRPr b="0" i="0" sz="1100" u="none" cap="none" strike="noStrike">
                        <a:solidFill>
                          <a:schemeClr val="dk1"/>
                        </a:solidFill>
                        <a:latin typeface="Ultra"/>
                        <a:ea typeface="Ultra"/>
                        <a:cs typeface="Ultra"/>
                        <a:sym typeface="Ultra"/>
                      </a:endParaRPr>
                    </a:p>
                  </a:txBody>
                  <a:tcPr marT="121900" marB="121900" marR="121900" marL="121900">
                    <a:lnL cap="flat" cmpd="sng" w="9525">
                      <a:solidFill>
                        <a:srgbClr val="000000">
                          <a:alpha val="0"/>
                        </a:srgbClr>
                      </a:solidFill>
                      <a:prstDash val="solid"/>
                      <a:round/>
                      <a:headEnd len="sm" w="sm" type="none"/>
                      <a:tailEnd len="sm" w="sm" type="none"/>
                    </a:lnL>
                    <a:lnR cap="flat" cmpd="sng" w="9525">
                      <a:solidFill>
                        <a:srgbClr val="D8D8D8"/>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100"/>
                        <a:buFont typeface="Ultra"/>
                        <a:buNone/>
                      </a:pPr>
                      <a:r>
                        <a:rPr b="0" i="0" lang="en-US" sz="1100" u="none" cap="none" strike="noStrike">
                          <a:solidFill>
                            <a:schemeClr val="dk1"/>
                          </a:solidFill>
                          <a:latin typeface="Ultra"/>
                          <a:ea typeface="Ultra"/>
                          <a:cs typeface="Ultra"/>
                          <a:sym typeface="Ultra"/>
                        </a:rPr>
                        <a:t>Total number of account domains that have been served at least one impression</a:t>
                      </a:r>
                      <a:endParaRPr b="0" i="0" sz="1100" u="none" cap="none" strike="noStrike">
                        <a:solidFill>
                          <a:schemeClr val="dk1"/>
                        </a:solidFill>
                        <a:latin typeface="Ultra"/>
                        <a:ea typeface="Ultra"/>
                        <a:cs typeface="Ultra"/>
                        <a:sym typeface="Ultra"/>
                      </a:endParaRPr>
                    </a:p>
                  </a:txBody>
                  <a:tcPr marT="121900" marB="121900" marR="121900" marL="12190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Ultra"/>
                        <a:ea typeface="Ultra"/>
                        <a:cs typeface="Ultra"/>
                        <a:sym typeface="Ultra"/>
                      </a:endParaRPr>
                    </a:p>
                  </a:txBody>
                  <a:tcPr marT="121900" marB="121900" marR="121900" marL="121900">
                    <a:lnL cap="flat" cmpd="sng" w="9525">
                      <a:solidFill>
                        <a:srgbClr val="D8D8D8"/>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rgbClr val="D8D8D8"/>
                      </a:solidFill>
                      <a:prstDash val="solid"/>
                      <a:round/>
                      <a:headEnd len="sm" w="sm" type="none"/>
                      <a:tailEnd len="sm" w="sm" type="none"/>
                    </a:lnB>
                  </a:tcPr>
                </a:tc>
              </a:tr>
              <a:tr h="378400">
                <a:tc>
                  <a:txBody>
                    <a:bodyPr/>
                    <a:lstStyle/>
                    <a:p>
                      <a:pPr indent="0" lvl="0" marL="0" marR="0" rtl="0" algn="l">
                        <a:spcBef>
                          <a:spcPts val="0"/>
                        </a:spcBef>
                        <a:spcAft>
                          <a:spcPts val="0"/>
                        </a:spcAft>
                        <a:buClr>
                          <a:schemeClr val="dk1"/>
                        </a:buClr>
                        <a:buSzPts val="1100"/>
                        <a:buFont typeface="Ultra"/>
                        <a:buNone/>
                      </a:pPr>
                      <a:r>
                        <a:rPr b="0" i="0" lang="en-US" sz="1100" u="none" cap="none" strike="noStrike">
                          <a:solidFill>
                            <a:schemeClr val="dk1"/>
                          </a:solidFill>
                          <a:latin typeface="Ultra"/>
                          <a:ea typeface="Ultra"/>
                          <a:cs typeface="Ultra"/>
                          <a:sym typeface="Ultra"/>
                        </a:rPr>
                        <a:t>Accounts Visited</a:t>
                      </a:r>
                      <a:endParaRPr b="0" i="0" sz="1100" u="none" cap="none" strike="noStrike">
                        <a:solidFill>
                          <a:schemeClr val="dk1"/>
                        </a:solidFill>
                        <a:latin typeface="Ultra"/>
                        <a:ea typeface="Ultra"/>
                        <a:cs typeface="Ultra"/>
                        <a:sym typeface="Ultra"/>
                      </a:endParaRPr>
                    </a:p>
                  </a:txBody>
                  <a:tcPr marT="121900" marB="121900" marR="121900" marL="121900">
                    <a:lnL cap="flat" cmpd="sng" w="9525">
                      <a:solidFill>
                        <a:srgbClr val="000000">
                          <a:alpha val="0"/>
                        </a:srgbClr>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100"/>
                        <a:buFont typeface="Ultra"/>
                        <a:buNone/>
                      </a:pPr>
                      <a:r>
                        <a:rPr b="0" i="0" lang="en-US" sz="1100" u="none" cap="none" strike="noStrike">
                          <a:solidFill>
                            <a:schemeClr val="dk1"/>
                          </a:solidFill>
                          <a:latin typeface="Ultra"/>
                          <a:ea typeface="Ultra"/>
                          <a:cs typeface="Ultra"/>
                          <a:sym typeface="Ultra"/>
                        </a:rPr>
                        <a:t>Total number of accounts that visited our web pages in the timeline selected</a:t>
                      </a:r>
                      <a:endParaRPr b="0" i="0" sz="1100" u="none" cap="none" strike="noStrike">
                        <a:solidFill>
                          <a:schemeClr val="dk1"/>
                        </a:solidFill>
                        <a:latin typeface="Ultra"/>
                        <a:ea typeface="Ultra"/>
                        <a:cs typeface="Ultra"/>
                        <a:sym typeface="Ultra"/>
                      </a:endParaRPr>
                    </a:p>
                  </a:txBody>
                  <a:tcPr marT="121900" marB="121900" marR="121900" marL="12190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Ultra"/>
                        <a:ea typeface="Ultra"/>
                        <a:cs typeface="Ultra"/>
                        <a:sym typeface="Ultra"/>
                      </a:endParaRPr>
                    </a:p>
                  </a:txBody>
                  <a:tcPr marT="121900" marB="121900" marR="121900" marL="121900">
                    <a:lnL cap="flat" cmpd="sng" w="9525">
                      <a:solidFill>
                        <a:srgbClr val="D8D8D8"/>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548025">
                <a:tc>
                  <a:txBody>
                    <a:bodyPr/>
                    <a:lstStyle/>
                    <a:p>
                      <a:pPr indent="0" lvl="0" marL="0" marR="0" rtl="0" algn="l">
                        <a:spcBef>
                          <a:spcPts val="0"/>
                        </a:spcBef>
                        <a:spcAft>
                          <a:spcPts val="0"/>
                        </a:spcAft>
                        <a:buClr>
                          <a:schemeClr val="dk1"/>
                        </a:buClr>
                        <a:buSzPts val="1100"/>
                        <a:buFont typeface="Ultra"/>
                        <a:buNone/>
                      </a:pPr>
                      <a:r>
                        <a:rPr b="0" i="0" lang="en-US" sz="1100" u="none" cap="none" strike="noStrike">
                          <a:solidFill>
                            <a:schemeClr val="dk1"/>
                          </a:solidFill>
                          <a:latin typeface="Ultra"/>
                          <a:ea typeface="Ultra"/>
                          <a:cs typeface="Ultra"/>
                          <a:sym typeface="Ultra"/>
                        </a:rPr>
                        <a:t>Accounts Lifted</a:t>
                      </a:r>
                      <a:endParaRPr b="0" i="0" sz="1100" u="none" cap="none" strike="noStrike">
                        <a:solidFill>
                          <a:schemeClr val="dk1"/>
                        </a:solidFill>
                        <a:latin typeface="Ultra"/>
                        <a:ea typeface="Ultra"/>
                        <a:cs typeface="Ultra"/>
                        <a:sym typeface="Ultra"/>
                      </a:endParaRPr>
                    </a:p>
                  </a:txBody>
                  <a:tcPr marT="121900" marB="121900" marR="121900" marL="121900">
                    <a:lnL cap="flat" cmpd="sng" w="9525">
                      <a:solidFill>
                        <a:srgbClr val="000000">
                          <a:alpha val="0"/>
                        </a:srgbClr>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100"/>
                        <a:buFont typeface="Ultra"/>
                        <a:buNone/>
                      </a:pPr>
                      <a:r>
                        <a:rPr b="0" i="0" lang="en-US" sz="1100" u="none" cap="none" strike="noStrike">
                          <a:solidFill>
                            <a:schemeClr val="dk1"/>
                          </a:solidFill>
                          <a:latin typeface="Ultra"/>
                          <a:ea typeface="Ultra"/>
                          <a:cs typeface="Ultra"/>
                          <a:sym typeface="Ultra"/>
                        </a:rPr>
                        <a:t>Lifted is the percentage of targeted accounts that see more page views of your website compared to the 30-day period prior to the start of the campaigns.</a:t>
                      </a:r>
                      <a:endParaRPr b="0" i="0" sz="1100" u="none" cap="none" strike="noStrike">
                        <a:solidFill>
                          <a:schemeClr val="dk1"/>
                        </a:solidFill>
                        <a:latin typeface="Ultra"/>
                        <a:ea typeface="Ultra"/>
                        <a:cs typeface="Ultra"/>
                        <a:sym typeface="Ultra"/>
                      </a:endParaRPr>
                    </a:p>
                  </a:txBody>
                  <a:tcPr marT="121900" marB="121900" marR="121900" marL="12190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Ultra"/>
                        <a:ea typeface="Ultra"/>
                        <a:cs typeface="Ultra"/>
                        <a:sym typeface="Ultra"/>
                      </a:endParaRPr>
                    </a:p>
                  </a:txBody>
                  <a:tcPr marT="121900" marB="121900" marR="121900" marL="121900">
                    <a:lnL cap="flat" cmpd="sng" w="9525">
                      <a:solidFill>
                        <a:srgbClr val="D8D8D8"/>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548025">
                <a:tc>
                  <a:txBody>
                    <a:bodyPr/>
                    <a:lstStyle/>
                    <a:p>
                      <a:pPr indent="0" lvl="0" marL="0" marR="0" rtl="0" algn="l">
                        <a:spcBef>
                          <a:spcPts val="0"/>
                        </a:spcBef>
                        <a:spcAft>
                          <a:spcPts val="0"/>
                        </a:spcAft>
                        <a:buClr>
                          <a:schemeClr val="dk1"/>
                        </a:buClr>
                        <a:buSzPts val="1100"/>
                        <a:buFont typeface="Ultra"/>
                        <a:buNone/>
                      </a:pPr>
                      <a:r>
                        <a:rPr b="0" i="0" lang="en-US" sz="1100" u="none" cap="none" strike="noStrike">
                          <a:solidFill>
                            <a:schemeClr val="dk1"/>
                          </a:solidFill>
                          <a:latin typeface="Ultra"/>
                          <a:ea typeface="Ultra"/>
                          <a:cs typeface="Ultra"/>
                          <a:sym typeface="Ultra"/>
                        </a:rPr>
                        <a:t>Account Engagement</a:t>
                      </a:r>
                      <a:endParaRPr b="0" i="0" sz="1100" u="none" cap="none" strike="noStrike">
                        <a:solidFill>
                          <a:schemeClr val="dk1"/>
                        </a:solidFill>
                        <a:latin typeface="Ultra"/>
                        <a:ea typeface="Ultra"/>
                        <a:cs typeface="Ultra"/>
                        <a:sym typeface="Ultra"/>
                      </a:endParaRPr>
                    </a:p>
                  </a:txBody>
                  <a:tcPr marT="121900" marB="121900" marR="121900" marL="121900">
                    <a:lnL cap="flat" cmpd="sng" w="9525">
                      <a:solidFill>
                        <a:srgbClr val="000000">
                          <a:alpha val="0"/>
                        </a:srgbClr>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100"/>
                        <a:buFont typeface="Ultra"/>
                        <a:buNone/>
                      </a:pPr>
                      <a:r>
                        <a:rPr b="0" i="0" lang="en-US" sz="1100" u="none" cap="none" strike="noStrike">
                          <a:solidFill>
                            <a:schemeClr val="dk1"/>
                          </a:solidFill>
                          <a:latin typeface="Ultra"/>
                          <a:ea typeface="Ultra"/>
                          <a:cs typeface="Ultra"/>
                          <a:sym typeface="Ultra"/>
                        </a:rPr>
                        <a:t>Measure of the amount of time a company is engaging with your marketing and sales programs.</a:t>
                      </a:r>
                      <a:endParaRPr b="0" i="0" sz="1100" u="none" cap="none" strike="noStrike">
                        <a:solidFill>
                          <a:schemeClr val="dk1"/>
                        </a:solidFill>
                        <a:latin typeface="Ultra"/>
                        <a:ea typeface="Ultra"/>
                        <a:cs typeface="Ultra"/>
                        <a:sym typeface="Ultra"/>
                      </a:endParaRPr>
                    </a:p>
                  </a:txBody>
                  <a:tcPr marT="121900" marB="121900" marR="121900" marL="12190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Ultra"/>
                        <a:ea typeface="Ultra"/>
                        <a:cs typeface="Ultra"/>
                        <a:sym typeface="Ultra"/>
                      </a:endParaRPr>
                    </a:p>
                  </a:txBody>
                  <a:tcPr marT="121900" marB="121900" marR="121900" marL="121900">
                    <a:lnL cap="flat" cmpd="sng" w="9525">
                      <a:solidFill>
                        <a:srgbClr val="D8D8D8"/>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548025">
                <a:tc>
                  <a:txBody>
                    <a:bodyPr/>
                    <a:lstStyle/>
                    <a:p>
                      <a:pPr indent="0" lvl="0" marL="0" marR="0" rtl="0" algn="l">
                        <a:spcBef>
                          <a:spcPts val="0"/>
                        </a:spcBef>
                        <a:spcAft>
                          <a:spcPts val="0"/>
                        </a:spcAft>
                        <a:buClr>
                          <a:schemeClr val="dk1"/>
                        </a:buClr>
                        <a:buSzPts val="1100"/>
                        <a:buFont typeface="Ultra"/>
                        <a:buNone/>
                      </a:pPr>
                      <a:r>
                        <a:rPr b="0" i="0" lang="en-US" sz="1100" u="none" cap="none" strike="noStrike">
                          <a:solidFill>
                            <a:schemeClr val="dk1"/>
                          </a:solidFill>
                          <a:latin typeface="Ultra"/>
                          <a:ea typeface="Ultra"/>
                          <a:cs typeface="Ultra"/>
                          <a:sym typeface="Ultra"/>
                        </a:rPr>
                        <a:t>Velocity</a:t>
                      </a:r>
                      <a:endParaRPr b="0" i="0" sz="1100" u="none" cap="none" strike="noStrike">
                        <a:solidFill>
                          <a:schemeClr val="dk1"/>
                        </a:solidFill>
                        <a:latin typeface="Ultra"/>
                        <a:ea typeface="Ultra"/>
                        <a:cs typeface="Ultra"/>
                        <a:sym typeface="Ultra"/>
                      </a:endParaRPr>
                    </a:p>
                  </a:txBody>
                  <a:tcPr marT="121900" marB="121900" marR="121900" marL="121900">
                    <a:lnL cap="flat" cmpd="sng" w="9525">
                      <a:solidFill>
                        <a:srgbClr val="000000">
                          <a:alpha val="0"/>
                        </a:srgbClr>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100"/>
                        <a:buFont typeface="Ultra"/>
                        <a:buNone/>
                      </a:pPr>
                      <a:r>
                        <a:rPr b="0" i="0" lang="en-US" sz="1100" u="none" cap="none" strike="noStrike">
                          <a:solidFill>
                            <a:schemeClr val="dk1"/>
                          </a:solidFill>
                          <a:latin typeface="Ultra"/>
                          <a:ea typeface="Ultra"/>
                          <a:cs typeface="Ultra"/>
                          <a:sym typeface="Ultra"/>
                        </a:rPr>
                        <a:t>Velocity for a Journey Stage represents the average number of days accounts spent in the stage before moving to a forward stage during the selected date range.</a:t>
                      </a:r>
                      <a:endParaRPr b="0" i="0" sz="1100" u="none" cap="none" strike="noStrike">
                        <a:solidFill>
                          <a:schemeClr val="dk1"/>
                        </a:solidFill>
                        <a:latin typeface="Ultra"/>
                        <a:ea typeface="Ultra"/>
                        <a:cs typeface="Ultra"/>
                        <a:sym typeface="Ultra"/>
                      </a:endParaRPr>
                    </a:p>
                  </a:txBody>
                  <a:tcPr marT="121900" marB="121900" marR="121900" marL="12190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Ultra"/>
                        <a:ea typeface="Ultra"/>
                        <a:cs typeface="Ultra"/>
                        <a:sym typeface="Ultra"/>
                      </a:endParaRPr>
                    </a:p>
                  </a:txBody>
                  <a:tcPr marT="121900" marB="121900" marR="121900" marL="121900">
                    <a:lnL cap="flat" cmpd="sng" w="9525">
                      <a:solidFill>
                        <a:srgbClr val="D8D8D8"/>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548025">
                <a:tc>
                  <a:txBody>
                    <a:bodyPr/>
                    <a:lstStyle/>
                    <a:p>
                      <a:pPr indent="0" lvl="0" marL="0" marR="0" rtl="0" algn="l">
                        <a:spcBef>
                          <a:spcPts val="0"/>
                        </a:spcBef>
                        <a:spcAft>
                          <a:spcPts val="0"/>
                        </a:spcAft>
                        <a:buClr>
                          <a:schemeClr val="dk1"/>
                        </a:buClr>
                        <a:buSzPts val="1100"/>
                        <a:buFont typeface="Ultra"/>
                        <a:buNone/>
                      </a:pPr>
                      <a:r>
                        <a:rPr b="0" i="0" lang="en-US" sz="1100" u="none" cap="none" strike="noStrike">
                          <a:solidFill>
                            <a:schemeClr val="dk1"/>
                          </a:solidFill>
                          <a:latin typeface="Ultra"/>
                          <a:ea typeface="Ultra"/>
                          <a:cs typeface="Ultra"/>
                          <a:sym typeface="Ultra"/>
                        </a:rPr>
                        <a:t>Volume</a:t>
                      </a:r>
                      <a:endParaRPr b="0" i="0" sz="1100" u="none" cap="none" strike="noStrike">
                        <a:solidFill>
                          <a:schemeClr val="dk1"/>
                        </a:solidFill>
                        <a:latin typeface="Ultra"/>
                        <a:ea typeface="Ultra"/>
                        <a:cs typeface="Ultra"/>
                        <a:sym typeface="Ultra"/>
                      </a:endParaRPr>
                    </a:p>
                  </a:txBody>
                  <a:tcPr marT="121900" marB="121900" marR="121900" marL="121900">
                    <a:lnL cap="flat" cmpd="sng" w="9525">
                      <a:solidFill>
                        <a:srgbClr val="000000">
                          <a:alpha val="0"/>
                        </a:srgbClr>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100"/>
                        <a:buFont typeface="Ultra"/>
                        <a:buNone/>
                      </a:pPr>
                      <a:r>
                        <a:rPr b="0" i="0" lang="en-US" sz="1100" u="none" cap="none" strike="noStrike">
                          <a:solidFill>
                            <a:schemeClr val="dk1"/>
                          </a:solidFill>
                          <a:latin typeface="Ultra"/>
                          <a:ea typeface="Ultra"/>
                          <a:cs typeface="Ultra"/>
                          <a:sym typeface="Ultra"/>
                        </a:rPr>
                        <a:t>Volume for a Journey Stage represents the number of accounts that entered that stage in the selected time period.</a:t>
                      </a:r>
                      <a:endParaRPr b="0" i="0" sz="1100" u="none" cap="none" strike="noStrike">
                        <a:solidFill>
                          <a:schemeClr val="dk1"/>
                        </a:solidFill>
                        <a:latin typeface="Ultra"/>
                        <a:ea typeface="Ultra"/>
                        <a:cs typeface="Ultra"/>
                        <a:sym typeface="Ultra"/>
                      </a:endParaRPr>
                    </a:p>
                  </a:txBody>
                  <a:tcPr marT="121900" marB="121900" marR="121900" marL="12190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Ultra"/>
                        <a:ea typeface="Ultra"/>
                        <a:cs typeface="Ultra"/>
                        <a:sym typeface="Ultra"/>
                      </a:endParaRPr>
                    </a:p>
                  </a:txBody>
                  <a:tcPr marT="121900" marB="121900" marR="121900" marL="121900">
                    <a:lnL cap="flat" cmpd="sng" w="9525">
                      <a:solidFill>
                        <a:srgbClr val="D8D8D8"/>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886" name="Google Shape;886;p28"/>
          <p:cNvSpPr txBox="1"/>
          <p:nvPr/>
        </p:nvSpPr>
        <p:spPr>
          <a:xfrm>
            <a:off x="328612" y="1272362"/>
            <a:ext cx="11360150" cy="763588"/>
          </a:xfrm>
          <a:prstGeom prst="rect">
            <a:avLst/>
          </a:prstGeom>
          <a:noFill/>
          <a:ln>
            <a:noFill/>
          </a:ln>
        </p:spPr>
        <p:txBody>
          <a:bodyPr anchorCtr="0" anchor="t" bIns="121900" lIns="121900" spcFirstLastPara="1" rIns="121900" wrap="square" tIns="121900">
            <a:noAutofit/>
          </a:bodyPr>
          <a:lstStyle/>
          <a:p>
            <a:pPr indent="-150813" lvl="0" marL="354013" marR="0" rtl="0" algn="l">
              <a:lnSpc>
                <a:spcPct val="100000"/>
              </a:lnSpc>
              <a:spcBef>
                <a:spcPts val="0"/>
              </a:spcBef>
              <a:spcAft>
                <a:spcPts val="0"/>
              </a:spcAft>
              <a:buClr>
                <a:schemeClr val="dk1"/>
              </a:buClr>
              <a:buSzPts val="1200"/>
              <a:buFont typeface="Arial"/>
              <a:buChar char="•"/>
            </a:pPr>
            <a:r>
              <a:rPr lang="en-US" sz="1400">
                <a:solidFill>
                  <a:schemeClr val="dk1"/>
                </a:solidFill>
                <a:latin typeface="Ultra"/>
                <a:ea typeface="Ultra"/>
                <a:cs typeface="Ultra"/>
                <a:sym typeface="Ultra"/>
              </a:rPr>
              <a:t>It’s important to identify the right metrics to measure to ensure ABM success. </a:t>
            </a:r>
            <a:endParaRPr/>
          </a:p>
        </p:txBody>
      </p:sp>
      <p:sp>
        <p:nvSpPr>
          <p:cNvPr id="887" name="Google Shape;887;p28"/>
          <p:cNvSpPr txBox="1"/>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p>
            <a:pPr indent="0" lvl="0" marL="0" marR="0" rtl="0" algn="r">
              <a:lnSpc>
                <a:spcPct val="115000"/>
              </a:lnSpc>
              <a:spcBef>
                <a:spcPts val="0"/>
              </a:spcBef>
              <a:spcAft>
                <a:spcPts val="0"/>
              </a:spcAft>
              <a:buClr>
                <a:schemeClr val="lt1"/>
              </a:buClr>
              <a:buSzPts val="1600"/>
              <a:buFont typeface="Montserrat SemiBold"/>
              <a:buNone/>
            </a:pPr>
            <a:fld id="{00000000-1234-1234-1234-123412341234}" type="slidenum">
              <a:rPr b="1" i="0" lang="en-US" sz="900">
                <a:solidFill>
                  <a:schemeClr val="dk1"/>
                </a:solidFill>
                <a:latin typeface="Ultra"/>
                <a:ea typeface="Ultra"/>
                <a:cs typeface="Ultra"/>
                <a:sym typeface="Ultra"/>
              </a:rPr>
              <a:t>‹#›</a:t>
            </a:fld>
            <a:endParaRPr b="1" i="0" sz="900">
              <a:solidFill>
                <a:schemeClr val="dk1"/>
              </a:solidFill>
              <a:latin typeface="Ultra"/>
              <a:ea typeface="Ultra"/>
              <a:cs typeface="Ultra"/>
              <a:sym typeface="Ultr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3"/>
          <p:cNvSpPr txBox="1"/>
          <p:nvPr>
            <p:ph type="title"/>
          </p:nvPr>
        </p:nvSpPr>
        <p:spPr>
          <a:xfrm>
            <a:off x="502920" y="109728"/>
            <a:ext cx="10789920" cy="11430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Arial"/>
              <a:buNone/>
            </a:pPr>
            <a:r>
              <a:rPr lang="en-US"/>
              <a:t>How to Use This ABM Selling Template</a:t>
            </a:r>
            <a:endParaRPr/>
          </a:p>
        </p:txBody>
      </p:sp>
      <p:sp>
        <p:nvSpPr>
          <p:cNvPr id="423" name="Google Shape;423;p3"/>
          <p:cNvSpPr txBox="1"/>
          <p:nvPr>
            <p:ph idx="1" type="body"/>
          </p:nvPr>
        </p:nvSpPr>
        <p:spPr>
          <a:xfrm>
            <a:off x="502920" y="1580386"/>
            <a:ext cx="9540240" cy="4596577"/>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dk1"/>
              </a:buClr>
              <a:buSzPts val="1800"/>
              <a:buChar char="•"/>
            </a:pPr>
            <a:r>
              <a:rPr lang="en-US"/>
              <a:t>Feel free to use as many or as few of the slides as needed to convince your </a:t>
            </a:r>
            <a:br>
              <a:rPr lang="en-US"/>
            </a:br>
            <a:r>
              <a:rPr lang="en-US"/>
              <a:t>team that ABM is key to your company’s success.</a:t>
            </a:r>
            <a:endParaRPr/>
          </a:p>
          <a:p>
            <a:pPr indent="-228600" lvl="0" marL="228600" rtl="0" algn="l">
              <a:lnSpc>
                <a:spcPct val="100000"/>
              </a:lnSpc>
              <a:spcBef>
                <a:spcPts val="1600"/>
              </a:spcBef>
              <a:spcAft>
                <a:spcPts val="0"/>
              </a:spcAft>
              <a:buClr>
                <a:schemeClr val="dk1"/>
              </a:buClr>
              <a:buSzPts val="1800"/>
              <a:buChar char="•"/>
            </a:pPr>
            <a:r>
              <a:rPr lang="en-US"/>
              <a:t>There are tips in the pink bars at the top of most slides to help you. Delete them if you’re using the slide and/or once you’ve updated the slide with your own content.</a:t>
            </a:r>
            <a:endParaRPr/>
          </a:p>
          <a:p>
            <a:pPr indent="-228600" lvl="0" marL="228600" rtl="0" algn="l">
              <a:lnSpc>
                <a:spcPct val="100000"/>
              </a:lnSpc>
              <a:spcBef>
                <a:spcPts val="1600"/>
              </a:spcBef>
              <a:spcAft>
                <a:spcPts val="0"/>
              </a:spcAft>
              <a:buClr>
                <a:schemeClr val="dk1"/>
              </a:buClr>
              <a:buSzPts val="1800"/>
              <a:buChar char="•"/>
            </a:pPr>
            <a:r>
              <a:rPr lang="en-US"/>
              <a:t>Each company’s situation is unique so tailor the deck to meet your needs.</a:t>
            </a:r>
            <a:endParaRPr/>
          </a:p>
        </p:txBody>
      </p:sp>
      <p:sp>
        <p:nvSpPr>
          <p:cNvPr id="424" name="Google Shape;424;p3"/>
          <p:cNvSpPr txBox="1"/>
          <p:nvPr/>
        </p:nvSpPr>
        <p:spPr>
          <a:xfrm>
            <a:off x="11226800" y="6275411"/>
            <a:ext cx="533400" cy="5248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1" i="0" lang="en-US" sz="1000" u="none" cap="none" strike="noStrike">
                <a:solidFill>
                  <a:schemeClr val="dk1"/>
                </a:solidFill>
                <a:latin typeface="DM Sans"/>
                <a:ea typeface="DM Sans"/>
                <a:cs typeface="DM Sans"/>
                <a:sym typeface="DM Sans"/>
              </a:rPr>
              <a:t>‹#›</a:t>
            </a:fld>
            <a:endParaRPr b="1" i="0" sz="1000" u="none" cap="none" strike="noStrike">
              <a:solidFill>
                <a:schemeClr val="dk1"/>
              </a:solidFill>
              <a:latin typeface="DM Sans"/>
              <a:ea typeface="DM Sans"/>
              <a:cs typeface="DM Sans"/>
              <a:sym typeface="DM Sans"/>
            </a:endParaRPr>
          </a:p>
        </p:txBody>
      </p:sp>
      <p:sp>
        <p:nvSpPr>
          <p:cNvPr id="425" name="Google Shape;425;p3"/>
          <p:cNvSpPr/>
          <p:nvPr/>
        </p:nvSpPr>
        <p:spPr>
          <a:xfrm>
            <a:off x="-26" y="-2532"/>
            <a:ext cx="12192025" cy="352616"/>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How to use this slide: </a:t>
            </a:r>
            <a:r>
              <a:rPr lang="en-US" sz="1000">
                <a:solidFill>
                  <a:schemeClr val="lt1"/>
                </a:solidFill>
                <a:latin typeface="Arial"/>
                <a:ea typeface="Arial"/>
                <a:cs typeface="Arial"/>
                <a:sym typeface="Arial"/>
              </a:rPr>
              <a:t>This slide is intended for reference purposes only and should be removed prior to presenting the final version.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4"/>
          <p:cNvSpPr/>
          <p:nvPr/>
        </p:nvSpPr>
        <p:spPr>
          <a:xfrm>
            <a:off x="0" y="5359400"/>
            <a:ext cx="12192000" cy="1498600"/>
          </a:xfrm>
          <a:prstGeom prst="rect">
            <a:avLst/>
          </a:prstGeom>
          <a:solidFill>
            <a:schemeClr val="lt1"/>
          </a:solidFill>
          <a:ln>
            <a:noFill/>
          </a:ln>
        </p:spPr>
        <p:txBody>
          <a:bodyPr anchorCtr="0" anchor="ctr" bIns="45700" lIns="182875" spcFirstLastPara="1" rIns="91425" wrap="square" tIns="45700">
            <a:noAutofit/>
          </a:bodyPr>
          <a:lstStyle/>
          <a:p>
            <a:pPr indent="0" lvl="0" marL="0" marR="0" rtl="0" algn="l">
              <a:lnSpc>
                <a:spcPct val="150000"/>
              </a:lnSpc>
              <a:spcBef>
                <a:spcPts val="0"/>
              </a:spcBef>
              <a:spcAft>
                <a:spcPts val="0"/>
              </a:spcAft>
              <a:buNone/>
            </a:pPr>
            <a:r>
              <a:t/>
            </a:r>
            <a:endParaRPr sz="1800">
              <a:solidFill>
                <a:schemeClr val="lt1"/>
              </a:solidFill>
              <a:latin typeface="Arial"/>
              <a:ea typeface="Arial"/>
              <a:cs typeface="Arial"/>
              <a:sym typeface="Arial"/>
            </a:endParaRPr>
          </a:p>
        </p:txBody>
      </p:sp>
      <p:sp>
        <p:nvSpPr>
          <p:cNvPr id="431" name="Google Shape;431;p4"/>
          <p:cNvSpPr txBox="1"/>
          <p:nvPr>
            <p:ph type="title"/>
          </p:nvPr>
        </p:nvSpPr>
        <p:spPr>
          <a:xfrm>
            <a:off x="826370" y="853222"/>
            <a:ext cx="9967136" cy="8780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Font typeface="Arial"/>
              <a:buNone/>
            </a:pPr>
            <a:r>
              <a:rPr lang="en-US"/>
              <a:t>Agenda</a:t>
            </a:r>
            <a:endParaRPr/>
          </a:p>
        </p:txBody>
      </p:sp>
      <p:sp>
        <p:nvSpPr>
          <p:cNvPr id="432" name="Google Shape;432;p4"/>
          <p:cNvSpPr txBox="1"/>
          <p:nvPr>
            <p:ph idx="1" type="body"/>
          </p:nvPr>
        </p:nvSpPr>
        <p:spPr>
          <a:xfrm>
            <a:off x="826370" y="1977683"/>
            <a:ext cx="9967135" cy="418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lt1"/>
              </a:buClr>
              <a:buSzPts val="1600"/>
              <a:buFont typeface="Montserrat SemiBold"/>
              <a:buNone/>
            </a:pPr>
            <a:r>
              <a:rPr lang="en-US"/>
              <a:t>Executive Summary</a:t>
            </a:r>
            <a:endParaRPr/>
          </a:p>
        </p:txBody>
      </p:sp>
      <p:sp>
        <p:nvSpPr>
          <p:cNvPr id="433" name="Google Shape;433;p4"/>
          <p:cNvSpPr txBox="1"/>
          <p:nvPr>
            <p:ph idx="2" type="body"/>
          </p:nvPr>
        </p:nvSpPr>
        <p:spPr>
          <a:xfrm>
            <a:off x="826370" y="2635212"/>
            <a:ext cx="9967135" cy="418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lt1"/>
              </a:buClr>
              <a:buSzPts val="1600"/>
              <a:buFont typeface="Montserrat SemiBold"/>
              <a:buNone/>
            </a:pPr>
            <a:r>
              <a:rPr lang="en-US"/>
              <a:t>Market Trends </a:t>
            </a:r>
            <a:endParaRPr/>
          </a:p>
        </p:txBody>
      </p:sp>
      <p:sp>
        <p:nvSpPr>
          <p:cNvPr id="434" name="Google Shape;434;p4"/>
          <p:cNvSpPr txBox="1"/>
          <p:nvPr>
            <p:ph idx="3" type="body"/>
          </p:nvPr>
        </p:nvSpPr>
        <p:spPr>
          <a:xfrm>
            <a:off x="826370" y="3292741"/>
            <a:ext cx="9967135" cy="418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lt1"/>
              </a:buClr>
              <a:buSzPts val="1600"/>
              <a:buFont typeface="Montserrat SemiBold"/>
              <a:buNone/>
            </a:pPr>
            <a:r>
              <a:rPr lang="en-US"/>
              <a:t>Why ABM</a:t>
            </a:r>
            <a:endParaRPr/>
          </a:p>
        </p:txBody>
      </p:sp>
      <p:sp>
        <p:nvSpPr>
          <p:cNvPr id="435" name="Google Shape;435;p4"/>
          <p:cNvSpPr txBox="1"/>
          <p:nvPr>
            <p:ph idx="4" type="body"/>
          </p:nvPr>
        </p:nvSpPr>
        <p:spPr>
          <a:xfrm>
            <a:off x="826370" y="3950270"/>
            <a:ext cx="9967135" cy="418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lt1"/>
              </a:buClr>
              <a:buSzPts val="1600"/>
              <a:buFont typeface="Montserrat SemiBold"/>
              <a:buNone/>
            </a:pPr>
            <a:r>
              <a:rPr lang="en-US"/>
              <a:t>How We Will Execute ABM</a:t>
            </a:r>
            <a:endParaRPr/>
          </a:p>
        </p:txBody>
      </p:sp>
      <p:sp>
        <p:nvSpPr>
          <p:cNvPr id="436" name="Google Shape;436;p4"/>
          <p:cNvSpPr txBox="1"/>
          <p:nvPr>
            <p:ph idx="5" type="body"/>
          </p:nvPr>
        </p:nvSpPr>
        <p:spPr>
          <a:xfrm>
            <a:off x="826370" y="4604892"/>
            <a:ext cx="9967135" cy="418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lt1"/>
              </a:buClr>
              <a:buSzPts val="1600"/>
              <a:buFont typeface="Montserrat SemiBold"/>
              <a:buNone/>
            </a:pPr>
            <a:r>
              <a:rPr lang="en-US"/>
              <a:t>Next Steps</a:t>
            </a:r>
            <a:endParaRPr/>
          </a:p>
        </p:txBody>
      </p:sp>
      <p:sp>
        <p:nvSpPr>
          <p:cNvPr id="437" name="Google Shape;437;p4"/>
          <p:cNvSpPr txBox="1"/>
          <p:nvPr>
            <p:ph idx="7" type="body"/>
          </p:nvPr>
        </p:nvSpPr>
        <p:spPr>
          <a:xfrm>
            <a:off x="10128344" y="1977684"/>
            <a:ext cx="665162" cy="4188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000"/>
              <a:buNone/>
            </a:pPr>
            <a:r>
              <a:rPr lang="en-US"/>
              <a:t>01</a:t>
            </a:r>
            <a:endParaRPr/>
          </a:p>
        </p:txBody>
      </p:sp>
      <p:sp>
        <p:nvSpPr>
          <p:cNvPr id="438" name="Google Shape;438;p4"/>
          <p:cNvSpPr txBox="1"/>
          <p:nvPr>
            <p:ph idx="8" type="body"/>
          </p:nvPr>
        </p:nvSpPr>
        <p:spPr>
          <a:xfrm>
            <a:off x="10128344" y="2634486"/>
            <a:ext cx="665162" cy="4188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000"/>
              <a:buNone/>
            </a:pPr>
            <a:r>
              <a:rPr lang="en-US"/>
              <a:t>02</a:t>
            </a:r>
            <a:endParaRPr/>
          </a:p>
        </p:txBody>
      </p:sp>
      <p:sp>
        <p:nvSpPr>
          <p:cNvPr id="439" name="Google Shape;439;p4"/>
          <p:cNvSpPr txBox="1"/>
          <p:nvPr>
            <p:ph idx="9" type="body"/>
          </p:nvPr>
        </p:nvSpPr>
        <p:spPr>
          <a:xfrm>
            <a:off x="10128344" y="3291288"/>
            <a:ext cx="665162" cy="4188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000"/>
              <a:buNone/>
            </a:pPr>
            <a:r>
              <a:rPr lang="en-US"/>
              <a:t>03</a:t>
            </a:r>
            <a:endParaRPr/>
          </a:p>
        </p:txBody>
      </p:sp>
      <p:sp>
        <p:nvSpPr>
          <p:cNvPr id="440" name="Google Shape;440;p4"/>
          <p:cNvSpPr txBox="1"/>
          <p:nvPr>
            <p:ph idx="13" type="body"/>
          </p:nvPr>
        </p:nvSpPr>
        <p:spPr>
          <a:xfrm>
            <a:off x="10128344" y="3948090"/>
            <a:ext cx="665162" cy="4188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000"/>
              <a:buNone/>
            </a:pPr>
            <a:r>
              <a:rPr lang="en-US"/>
              <a:t>04</a:t>
            </a:r>
            <a:endParaRPr/>
          </a:p>
        </p:txBody>
      </p:sp>
      <p:sp>
        <p:nvSpPr>
          <p:cNvPr id="441" name="Google Shape;441;p4"/>
          <p:cNvSpPr txBox="1"/>
          <p:nvPr>
            <p:ph idx="14" type="body"/>
          </p:nvPr>
        </p:nvSpPr>
        <p:spPr>
          <a:xfrm>
            <a:off x="10128344" y="4604892"/>
            <a:ext cx="665162" cy="4188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000"/>
              <a:buNone/>
            </a:pPr>
            <a:r>
              <a:rPr lang="en-US"/>
              <a:t>05</a:t>
            </a:r>
            <a:endParaRPr/>
          </a:p>
        </p:txBody>
      </p:sp>
      <p:sp>
        <p:nvSpPr>
          <p:cNvPr id="442" name="Google Shape;442;p4"/>
          <p:cNvSpPr txBox="1"/>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p>
            <a:pPr indent="0" lvl="0" marL="0" marR="0" rtl="0" algn="r">
              <a:lnSpc>
                <a:spcPct val="115000"/>
              </a:lnSpc>
              <a:spcBef>
                <a:spcPts val="0"/>
              </a:spcBef>
              <a:spcAft>
                <a:spcPts val="0"/>
              </a:spcAft>
              <a:buClr>
                <a:schemeClr val="lt1"/>
              </a:buClr>
              <a:buSzPts val="1600"/>
              <a:buFont typeface="Montserrat SemiBold"/>
              <a:buNone/>
            </a:pPr>
            <a:fld id="{00000000-1234-1234-1234-123412341234}" type="slidenum">
              <a:rPr b="1" i="0" lang="en-US" sz="900">
                <a:solidFill>
                  <a:schemeClr val="dk1"/>
                </a:solidFill>
                <a:latin typeface="Ultra"/>
                <a:ea typeface="Ultra"/>
                <a:cs typeface="Ultra"/>
                <a:sym typeface="Ultra"/>
              </a:rPr>
              <a:t>‹#›</a:t>
            </a:fld>
            <a:endParaRPr b="1" i="0" sz="900">
              <a:solidFill>
                <a:schemeClr val="dk1"/>
              </a:solidFill>
              <a:latin typeface="Ultra"/>
              <a:ea typeface="Ultra"/>
              <a:cs typeface="Ultra"/>
              <a:sym typeface="Ultra"/>
            </a:endParaRPr>
          </a:p>
        </p:txBody>
      </p:sp>
      <p:grpSp>
        <p:nvGrpSpPr>
          <p:cNvPr id="443" name="Google Shape;443;p4"/>
          <p:cNvGrpSpPr/>
          <p:nvPr/>
        </p:nvGrpSpPr>
        <p:grpSpPr>
          <a:xfrm>
            <a:off x="826370" y="2396483"/>
            <a:ext cx="9967136" cy="2639300"/>
            <a:chOff x="826370" y="2396483"/>
            <a:chExt cx="7106897" cy="2639300"/>
          </a:xfrm>
        </p:grpSpPr>
        <p:cxnSp>
          <p:nvCxnSpPr>
            <p:cNvPr id="444" name="Google Shape;444;p4"/>
            <p:cNvCxnSpPr/>
            <p:nvPr/>
          </p:nvCxnSpPr>
          <p:spPr>
            <a:xfrm>
              <a:off x="826370" y="2396483"/>
              <a:ext cx="7106897" cy="0"/>
            </a:xfrm>
            <a:prstGeom prst="straightConnector1">
              <a:avLst/>
            </a:prstGeom>
            <a:noFill/>
            <a:ln cap="flat" cmpd="sng" w="9525">
              <a:solidFill>
                <a:schemeClr val="dk1"/>
              </a:solidFill>
              <a:prstDash val="solid"/>
              <a:miter lim="800000"/>
              <a:headEnd len="sm" w="sm" type="none"/>
              <a:tailEnd len="sm" w="sm" type="none"/>
            </a:ln>
          </p:spPr>
        </p:cxnSp>
        <p:cxnSp>
          <p:nvCxnSpPr>
            <p:cNvPr id="445" name="Google Shape;445;p4"/>
            <p:cNvCxnSpPr/>
            <p:nvPr/>
          </p:nvCxnSpPr>
          <p:spPr>
            <a:xfrm>
              <a:off x="826370" y="3056308"/>
              <a:ext cx="7106897" cy="0"/>
            </a:xfrm>
            <a:prstGeom prst="straightConnector1">
              <a:avLst/>
            </a:prstGeom>
            <a:noFill/>
            <a:ln cap="flat" cmpd="sng" w="9525">
              <a:solidFill>
                <a:schemeClr val="dk1"/>
              </a:solidFill>
              <a:prstDash val="solid"/>
              <a:miter lim="800000"/>
              <a:headEnd len="sm" w="sm" type="none"/>
              <a:tailEnd len="sm" w="sm" type="none"/>
            </a:ln>
          </p:spPr>
        </p:cxnSp>
        <p:cxnSp>
          <p:nvCxnSpPr>
            <p:cNvPr id="446" name="Google Shape;446;p4"/>
            <p:cNvCxnSpPr/>
            <p:nvPr/>
          </p:nvCxnSpPr>
          <p:spPr>
            <a:xfrm>
              <a:off x="826370" y="3716133"/>
              <a:ext cx="7106897" cy="0"/>
            </a:xfrm>
            <a:prstGeom prst="straightConnector1">
              <a:avLst/>
            </a:prstGeom>
            <a:noFill/>
            <a:ln cap="flat" cmpd="sng" w="9525">
              <a:solidFill>
                <a:schemeClr val="dk1"/>
              </a:solidFill>
              <a:prstDash val="solid"/>
              <a:miter lim="800000"/>
              <a:headEnd len="sm" w="sm" type="none"/>
              <a:tailEnd len="sm" w="sm" type="none"/>
            </a:ln>
          </p:spPr>
        </p:cxnSp>
        <p:cxnSp>
          <p:nvCxnSpPr>
            <p:cNvPr id="447" name="Google Shape;447;p4"/>
            <p:cNvCxnSpPr/>
            <p:nvPr/>
          </p:nvCxnSpPr>
          <p:spPr>
            <a:xfrm>
              <a:off x="826370" y="4375958"/>
              <a:ext cx="7106897" cy="0"/>
            </a:xfrm>
            <a:prstGeom prst="straightConnector1">
              <a:avLst/>
            </a:prstGeom>
            <a:noFill/>
            <a:ln cap="flat" cmpd="sng" w="9525">
              <a:solidFill>
                <a:schemeClr val="dk1"/>
              </a:solidFill>
              <a:prstDash val="solid"/>
              <a:miter lim="800000"/>
              <a:headEnd len="sm" w="sm" type="none"/>
              <a:tailEnd len="sm" w="sm" type="none"/>
            </a:ln>
          </p:spPr>
        </p:cxnSp>
        <p:cxnSp>
          <p:nvCxnSpPr>
            <p:cNvPr id="448" name="Google Shape;448;p4"/>
            <p:cNvCxnSpPr/>
            <p:nvPr/>
          </p:nvCxnSpPr>
          <p:spPr>
            <a:xfrm>
              <a:off x="826370" y="5035783"/>
              <a:ext cx="7106897" cy="0"/>
            </a:xfrm>
            <a:prstGeom prst="straightConnector1">
              <a:avLst/>
            </a:prstGeom>
            <a:noFill/>
            <a:ln cap="flat" cmpd="sng" w="9525">
              <a:solidFill>
                <a:schemeClr val="dk1"/>
              </a:solidFill>
              <a:prstDash val="solid"/>
              <a:miter lim="800000"/>
              <a:headEnd len="sm" w="sm" type="none"/>
              <a:tailEnd len="sm" w="sm" type="none"/>
            </a:ln>
          </p:spPr>
        </p:cxnSp>
      </p:grpSp>
      <p:pic>
        <p:nvPicPr>
          <p:cNvPr id="449" name="Google Shape;449;p4"/>
          <p:cNvPicPr preferRelativeResize="0"/>
          <p:nvPr/>
        </p:nvPicPr>
        <p:blipFill rotWithShape="1">
          <a:blip r:embed="rId3">
            <a:alphaModFix/>
          </a:blip>
          <a:srcRect b="0" l="0" r="0" t="0"/>
          <a:stretch/>
        </p:blipFill>
        <p:spPr>
          <a:xfrm>
            <a:off x="502920" y="6233189"/>
            <a:ext cx="293146" cy="3347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5"/>
          <p:cNvSpPr txBox="1"/>
          <p:nvPr>
            <p:ph type="title"/>
          </p:nvPr>
        </p:nvSpPr>
        <p:spPr>
          <a:xfrm>
            <a:off x="502920" y="109728"/>
            <a:ext cx="10789920" cy="11430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Arial"/>
              <a:buNone/>
            </a:pPr>
            <a:r>
              <a:rPr lang="en-US"/>
              <a:t>Executive Summary</a:t>
            </a:r>
            <a:endParaRPr/>
          </a:p>
        </p:txBody>
      </p:sp>
      <p:sp>
        <p:nvSpPr>
          <p:cNvPr id="455" name="Google Shape;455;p5"/>
          <p:cNvSpPr txBox="1"/>
          <p:nvPr>
            <p:ph idx="1" type="body"/>
          </p:nvPr>
        </p:nvSpPr>
        <p:spPr>
          <a:xfrm>
            <a:off x="503239" y="1581150"/>
            <a:ext cx="5592762" cy="459581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rPr lang="en-US" sz="2000">
                <a:solidFill>
                  <a:schemeClr val="accent5"/>
                </a:solidFill>
              </a:rPr>
              <a:t>{{Company's}} </a:t>
            </a:r>
            <a:r>
              <a:rPr lang="en-US" sz="2000"/>
              <a:t>current marketing efforts </a:t>
            </a:r>
            <a:br>
              <a:rPr lang="en-US" sz="2000"/>
            </a:br>
            <a:r>
              <a:rPr lang="en-US" sz="2000"/>
              <a:t>are limited due to: </a:t>
            </a:r>
            <a:endParaRPr/>
          </a:p>
          <a:p>
            <a:pPr indent="-228600" lvl="0" marL="228600" rtl="0" algn="l">
              <a:lnSpc>
                <a:spcPct val="100000"/>
              </a:lnSpc>
              <a:spcBef>
                <a:spcPts val="1600"/>
              </a:spcBef>
              <a:spcAft>
                <a:spcPts val="0"/>
              </a:spcAft>
              <a:buClr>
                <a:schemeClr val="dk1"/>
              </a:buClr>
              <a:buSzPts val="2000"/>
              <a:buChar char="•"/>
            </a:pPr>
            <a:r>
              <a:rPr lang="en-US" sz="2000">
                <a:solidFill>
                  <a:schemeClr val="accent5"/>
                </a:solidFill>
              </a:rPr>
              <a:t>{{fill in with current challenges}}</a:t>
            </a:r>
            <a:endParaRPr/>
          </a:p>
          <a:p>
            <a:pPr indent="-228600" lvl="0" marL="228600" rtl="0" algn="l">
              <a:lnSpc>
                <a:spcPct val="100000"/>
              </a:lnSpc>
              <a:spcBef>
                <a:spcPts val="1600"/>
              </a:spcBef>
              <a:spcAft>
                <a:spcPts val="0"/>
              </a:spcAft>
              <a:buClr>
                <a:schemeClr val="dk1"/>
              </a:buClr>
              <a:buSzPts val="2000"/>
              <a:buChar char="•"/>
            </a:pPr>
            <a:r>
              <a:rPr lang="en-US" sz="2000">
                <a:solidFill>
                  <a:schemeClr val="accent5"/>
                </a:solidFill>
              </a:rPr>
              <a:t>{{fill in with current challenges}}</a:t>
            </a:r>
            <a:endParaRPr/>
          </a:p>
          <a:p>
            <a:pPr indent="-101600" lvl="0" marL="228600" rtl="0" algn="l">
              <a:lnSpc>
                <a:spcPct val="100000"/>
              </a:lnSpc>
              <a:spcBef>
                <a:spcPts val="1600"/>
              </a:spcBef>
              <a:spcAft>
                <a:spcPts val="0"/>
              </a:spcAft>
              <a:buClr>
                <a:schemeClr val="dk1"/>
              </a:buClr>
              <a:buSzPts val="2000"/>
              <a:buNone/>
            </a:pPr>
            <a:r>
              <a:t/>
            </a:r>
            <a:endParaRPr sz="2000"/>
          </a:p>
          <a:p>
            <a:pPr indent="0" lvl="0" marL="0" rtl="0" algn="l">
              <a:lnSpc>
                <a:spcPct val="100000"/>
              </a:lnSpc>
              <a:spcBef>
                <a:spcPts val="1600"/>
              </a:spcBef>
              <a:spcAft>
                <a:spcPts val="0"/>
              </a:spcAft>
              <a:buSzPts val="2000"/>
              <a:buNone/>
            </a:pPr>
            <a:r>
              <a:rPr lang="en-US" sz="2000"/>
              <a:t>There are more appropriate strategies </a:t>
            </a:r>
            <a:br>
              <a:rPr lang="en-US" sz="2000"/>
            </a:br>
            <a:r>
              <a:rPr lang="en-US" sz="2000"/>
              <a:t>to increase pipeline and run the business </a:t>
            </a:r>
            <a:br>
              <a:rPr lang="en-US" sz="2000"/>
            </a:br>
            <a:r>
              <a:rPr lang="en-US" sz="2000"/>
              <a:t>more efficiently. The recommendation is </a:t>
            </a:r>
            <a:br>
              <a:rPr lang="en-US" sz="2000"/>
            </a:br>
            <a:r>
              <a:rPr lang="en-US" sz="2000"/>
              <a:t>to adopt Account-Based Marketing. </a:t>
            </a:r>
            <a:endParaRPr/>
          </a:p>
        </p:txBody>
      </p:sp>
      <p:sp>
        <p:nvSpPr>
          <p:cNvPr id="456" name="Google Shape;456;p5"/>
          <p:cNvSpPr/>
          <p:nvPr/>
        </p:nvSpPr>
        <p:spPr>
          <a:xfrm>
            <a:off x="5923722" y="1"/>
            <a:ext cx="6268278" cy="3738060"/>
          </a:xfrm>
          <a:custGeom>
            <a:rect b="b" l="l" r="r" t="t"/>
            <a:pathLst>
              <a:path extrusionOk="0" h="2462022" w="4128516">
                <a:moveTo>
                  <a:pt x="4128516" y="0"/>
                </a:moveTo>
                <a:lnTo>
                  <a:pt x="0" y="0"/>
                </a:lnTo>
                <a:cubicBezTo>
                  <a:pt x="0" y="0"/>
                  <a:pt x="593217" y="2390013"/>
                  <a:pt x="4128516" y="2462022"/>
                </a:cubicBezTo>
                <a:lnTo>
                  <a:pt x="4128516" y="0"/>
                </a:lnTo>
                <a:close/>
              </a:path>
            </a:pathLst>
          </a:custGeom>
          <a:solidFill>
            <a:srgbClr val="D5E1E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7" name="Google Shape;457;p5"/>
          <p:cNvSpPr/>
          <p:nvPr/>
        </p:nvSpPr>
        <p:spPr>
          <a:xfrm>
            <a:off x="7442200" y="795133"/>
            <a:ext cx="4000500" cy="5194850"/>
          </a:xfrm>
          <a:prstGeom prst="roundRect">
            <a:avLst>
              <a:gd fmla="val 5465" name="adj"/>
            </a:avLst>
          </a:prstGeom>
          <a:solidFill>
            <a:schemeClr val="dk1"/>
          </a:solidFill>
          <a:ln>
            <a:noFill/>
          </a:ln>
          <a:effectLst>
            <a:outerShdw blurRad="215900" sx="101000" rotWithShape="0" algn="ctr" sy="101000">
              <a:srgbClr val="253E57">
                <a:alpha val="62745"/>
              </a:srgbClr>
            </a:outerShdw>
          </a:effectLst>
        </p:spPr>
        <p:txBody>
          <a:bodyPr anchorCtr="0" anchor="ctr" bIns="45700" lIns="182875" spcFirstLastPara="1" rIns="91425" wrap="square" tIns="45700">
            <a:noAutofit/>
          </a:bodyPr>
          <a:lstStyle/>
          <a:p>
            <a:pPr indent="0" lvl="0" marL="0" marR="0" rtl="0" algn="l">
              <a:spcBef>
                <a:spcPts val="0"/>
              </a:spcBef>
              <a:spcAft>
                <a:spcPts val="0"/>
              </a:spcAft>
              <a:buClr>
                <a:schemeClr val="lt1"/>
              </a:buClr>
              <a:buSzPts val="2000"/>
              <a:buFont typeface="Arial"/>
              <a:buNone/>
            </a:pPr>
            <a:r>
              <a:rPr lang="en-US" sz="2000">
                <a:solidFill>
                  <a:schemeClr val="lt1"/>
                </a:solidFill>
                <a:latin typeface="Arial"/>
                <a:ea typeface="Arial"/>
                <a:cs typeface="Arial"/>
                <a:sym typeface="Arial"/>
              </a:rPr>
              <a:t>Account-Based Marketing </a:t>
            </a:r>
            <a:br>
              <a:rPr lang="en-US" sz="2000">
                <a:solidFill>
                  <a:schemeClr val="lt1"/>
                </a:solidFill>
                <a:latin typeface="Arial"/>
                <a:ea typeface="Arial"/>
                <a:cs typeface="Arial"/>
                <a:sym typeface="Arial"/>
              </a:rPr>
            </a:br>
            <a:r>
              <a:rPr lang="en-US" sz="2000">
                <a:solidFill>
                  <a:schemeClr val="lt1"/>
                </a:solidFill>
                <a:latin typeface="Arial"/>
                <a:ea typeface="Arial"/>
                <a:cs typeface="Arial"/>
                <a:sym typeface="Arial"/>
              </a:rPr>
              <a:t>helps revenue teams:</a:t>
            </a:r>
            <a:endParaRPr/>
          </a:p>
          <a:p>
            <a:pPr indent="0" lvl="0" marL="461963" marR="0" rtl="0" algn="l">
              <a:spcBef>
                <a:spcPts val="2133"/>
              </a:spcBef>
              <a:spcAft>
                <a:spcPts val="0"/>
              </a:spcAft>
              <a:buClr>
                <a:schemeClr val="lt1"/>
              </a:buClr>
              <a:buSzPts val="1600"/>
              <a:buFont typeface="Ultra"/>
              <a:buNone/>
            </a:pPr>
            <a:r>
              <a:rPr lang="en-US" sz="1600">
                <a:solidFill>
                  <a:schemeClr val="lt1"/>
                </a:solidFill>
                <a:latin typeface="Ultra"/>
                <a:ea typeface="Ultra"/>
                <a:cs typeface="Ultra"/>
                <a:sym typeface="Ultra"/>
              </a:rPr>
              <a:t>Focus on the accounts that matter to deliver reliable pipeline and revenue</a:t>
            </a:r>
            <a:endParaRPr/>
          </a:p>
          <a:p>
            <a:pPr indent="0" lvl="0" marL="461963" marR="0" rtl="0" algn="l">
              <a:spcBef>
                <a:spcPts val="2133"/>
              </a:spcBef>
              <a:spcAft>
                <a:spcPts val="0"/>
              </a:spcAft>
              <a:buClr>
                <a:schemeClr val="lt1"/>
              </a:buClr>
              <a:buSzPts val="1600"/>
              <a:buFont typeface="Ultra"/>
              <a:buNone/>
            </a:pPr>
            <a:r>
              <a:rPr lang="en-US" sz="1600">
                <a:solidFill>
                  <a:schemeClr val="lt1"/>
                </a:solidFill>
                <a:latin typeface="Ultra"/>
                <a:ea typeface="Ultra"/>
                <a:cs typeface="Ultra"/>
                <a:sym typeface="Ultra"/>
              </a:rPr>
              <a:t>Increase close rates, velocity </a:t>
            </a:r>
            <a:br>
              <a:rPr lang="en-US" sz="1600">
                <a:solidFill>
                  <a:schemeClr val="lt1"/>
                </a:solidFill>
                <a:latin typeface="Ultra"/>
                <a:ea typeface="Ultra"/>
                <a:cs typeface="Ultra"/>
                <a:sym typeface="Ultra"/>
              </a:rPr>
            </a:br>
            <a:r>
              <a:rPr lang="en-US" sz="1600">
                <a:solidFill>
                  <a:schemeClr val="lt1"/>
                </a:solidFill>
                <a:latin typeface="Ultra"/>
                <a:ea typeface="Ultra"/>
                <a:cs typeface="Ultra"/>
                <a:sym typeface="Ultra"/>
              </a:rPr>
              <a:t>and the average deal size</a:t>
            </a:r>
            <a:endParaRPr/>
          </a:p>
          <a:p>
            <a:pPr indent="0" lvl="0" marL="461963" marR="0" rtl="0" algn="l">
              <a:spcBef>
                <a:spcPts val="2133"/>
              </a:spcBef>
              <a:spcAft>
                <a:spcPts val="0"/>
              </a:spcAft>
              <a:buClr>
                <a:schemeClr val="lt1"/>
              </a:buClr>
              <a:buSzPts val="1600"/>
              <a:buFont typeface="Ultra"/>
              <a:buNone/>
            </a:pPr>
            <a:r>
              <a:rPr lang="en-US" sz="1600">
                <a:solidFill>
                  <a:schemeClr val="lt1"/>
                </a:solidFill>
                <a:latin typeface="Ultra"/>
                <a:ea typeface="Ultra"/>
                <a:cs typeface="Ultra"/>
                <a:sym typeface="Ultra"/>
              </a:rPr>
              <a:t>Work smarter so that </a:t>
            </a:r>
            <a:br>
              <a:rPr lang="en-US" sz="1600">
                <a:solidFill>
                  <a:schemeClr val="lt1"/>
                </a:solidFill>
                <a:latin typeface="Ultra"/>
                <a:ea typeface="Ultra"/>
                <a:cs typeface="Ultra"/>
                <a:sym typeface="Ultra"/>
              </a:rPr>
            </a:br>
            <a:r>
              <a:rPr lang="en-US" sz="1600">
                <a:solidFill>
                  <a:schemeClr val="lt1"/>
                </a:solidFill>
                <a:latin typeface="Ultra"/>
                <a:ea typeface="Ultra"/>
                <a:cs typeface="Ultra"/>
                <a:sym typeface="Ultra"/>
              </a:rPr>
              <a:t>both Marketing and Sales </a:t>
            </a:r>
            <a:br>
              <a:rPr lang="en-US" sz="1600">
                <a:solidFill>
                  <a:schemeClr val="lt1"/>
                </a:solidFill>
                <a:latin typeface="Ultra"/>
                <a:ea typeface="Ultra"/>
                <a:cs typeface="Ultra"/>
                <a:sym typeface="Ultra"/>
              </a:rPr>
            </a:br>
            <a:r>
              <a:rPr lang="en-US" sz="1600">
                <a:solidFill>
                  <a:schemeClr val="lt1"/>
                </a:solidFill>
                <a:latin typeface="Ultra"/>
                <a:ea typeface="Ultra"/>
                <a:cs typeface="Ultra"/>
                <a:sym typeface="Ultra"/>
              </a:rPr>
              <a:t>deliver key messages </a:t>
            </a:r>
            <a:br>
              <a:rPr lang="en-US" sz="1600">
                <a:solidFill>
                  <a:schemeClr val="lt1"/>
                </a:solidFill>
                <a:latin typeface="Ultra"/>
                <a:ea typeface="Ultra"/>
                <a:cs typeface="Ultra"/>
                <a:sym typeface="Ultra"/>
              </a:rPr>
            </a:br>
            <a:r>
              <a:rPr lang="en-US" sz="1600">
                <a:solidFill>
                  <a:schemeClr val="lt1"/>
                </a:solidFill>
                <a:latin typeface="Ultra"/>
                <a:ea typeface="Ultra"/>
                <a:cs typeface="Ultra"/>
                <a:sym typeface="Ultra"/>
              </a:rPr>
              <a:t>at the right time</a:t>
            </a:r>
            <a:endParaRPr/>
          </a:p>
          <a:p>
            <a:pPr indent="0" lvl="0" marL="461963" marR="0" rtl="0" algn="l">
              <a:spcBef>
                <a:spcPts val="2133"/>
              </a:spcBef>
              <a:spcAft>
                <a:spcPts val="0"/>
              </a:spcAft>
              <a:buClr>
                <a:schemeClr val="lt1"/>
              </a:buClr>
              <a:buSzPts val="1600"/>
              <a:buFont typeface="Ultra"/>
              <a:buNone/>
            </a:pPr>
            <a:r>
              <a:rPr lang="en-US" sz="1600">
                <a:solidFill>
                  <a:schemeClr val="lt1"/>
                </a:solidFill>
                <a:latin typeface="Ultra"/>
                <a:ea typeface="Ultra"/>
                <a:cs typeface="Ultra"/>
                <a:sym typeface="Ultra"/>
              </a:rPr>
              <a:t>Be more efficient with </a:t>
            </a:r>
            <a:br>
              <a:rPr lang="en-US" sz="1600">
                <a:solidFill>
                  <a:schemeClr val="lt1"/>
                </a:solidFill>
                <a:latin typeface="Ultra"/>
                <a:ea typeface="Ultra"/>
                <a:cs typeface="Ultra"/>
                <a:sym typeface="Ultra"/>
              </a:rPr>
            </a:br>
            <a:r>
              <a:rPr lang="en-US" sz="1600">
                <a:solidFill>
                  <a:schemeClr val="lt1"/>
                </a:solidFill>
                <a:latin typeface="Ultra"/>
                <a:ea typeface="Ultra"/>
                <a:cs typeface="Ultra"/>
                <a:sym typeface="Ultra"/>
              </a:rPr>
              <a:t>their time and resources</a:t>
            </a:r>
            <a:endParaRPr/>
          </a:p>
        </p:txBody>
      </p:sp>
      <p:cxnSp>
        <p:nvCxnSpPr>
          <p:cNvPr id="458" name="Google Shape;458;p5"/>
          <p:cNvCxnSpPr/>
          <p:nvPr/>
        </p:nvCxnSpPr>
        <p:spPr>
          <a:xfrm>
            <a:off x="576010" y="3793185"/>
            <a:ext cx="5394960" cy="0"/>
          </a:xfrm>
          <a:prstGeom prst="straightConnector1">
            <a:avLst/>
          </a:prstGeom>
          <a:noFill/>
          <a:ln cap="flat" cmpd="sng" w="9525">
            <a:solidFill>
              <a:srgbClr val="A0BBD6"/>
            </a:solidFill>
            <a:prstDash val="solid"/>
            <a:miter lim="800000"/>
            <a:headEnd len="sm" w="sm" type="none"/>
            <a:tailEnd len="sm" w="sm" type="none"/>
          </a:ln>
        </p:spPr>
      </p:cxnSp>
      <p:sp>
        <p:nvSpPr>
          <p:cNvPr id="459" name="Google Shape;459;p5"/>
          <p:cNvSpPr/>
          <p:nvPr/>
        </p:nvSpPr>
        <p:spPr>
          <a:xfrm>
            <a:off x="7727276" y="2131785"/>
            <a:ext cx="247942" cy="247408"/>
          </a:xfrm>
          <a:custGeom>
            <a:rect b="b" l="l" r="r" t="t"/>
            <a:pathLst>
              <a:path extrusionOk="0" h="441485" w="442436">
                <a:moveTo>
                  <a:pt x="221218" y="441485"/>
                </a:moveTo>
                <a:cubicBezTo>
                  <a:pt x="190604" y="441485"/>
                  <a:pt x="161885" y="435716"/>
                  <a:pt x="134968" y="424083"/>
                </a:cubicBezTo>
                <a:cubicBezTo>
                  <a:pt x="108050" y="412545"/>
                  <a:pt x="84639" y="396750"/>
                  <a:pt x="64735" y="376889"/>
                </a:cubicBezTo>
                <a:cubicBezTo>
                  <a:pt x="44831" y="357028"/>
                  <a:pt x="29098" y="333668"/>
                  <a:pt x="17439" y="306808"/>
                </a:cubicBezTo>
                <a:cubicBezTo>
                  <a:pt x="5876" y="279948"/>
                  <a:pt x="0" y="251291"/>
                  <a:pt x="0" y="220743"/>
                </a:cubicBezTo>
                <a:cubicBezTo>
                  <a:pt x="0" y="190194"/>
                  <a:pt x="5781" y="161537"/>
                  <a:pt x="17439" y="134678"/>
                </a:cubicBezTo>
                <a:cubicBezTo>
                  <a:pt x="29098" y="107818"/>
                  <a:pt x="44831" y="84457"/>
                  <a:pt x="64735" y="64596"/>
                </a:cubicBezTo>
                <a:cubicBezTo>
                  <a:pt x="84639" y="44735"/>
                  <a:pt x="108050" y="29035"/>
                  <a:pt x="134968" y="17402"/>
                </a:cubicBezTo>
                <a:cubicBezTo>
                  <a:pt x="161885" y="5769"/>
                  <a:pt x="190604" y="0"/>
                  <a:pt x="221218" y="0"/>
                </a:cubicBezTo>
                <a:cubicBezTo>
                  <a:pt x="251833" y="0"/>
                  <a:pt x="280551" y="5769"/>
                  <a:pt x="307469" y="17402"/>
                </a:cubicBezTo>
                <a:cubicBezTo>
                  <a:pt x="334386" y="28941"/>
                  <a:pt x="357798" y="44735"/>
                  <a:pt x="377701" y="64596"/>
                </a:cubicBezTo>
                <a:cubicBezTo>
                  <a:pt x="397606" y="84457"/>
                  <a:pt x="413339" y="107818"/>
                  <a:pt x="424997" y="134678"/>
                </a:cubicBezTo>
                <a:cubicBezTo>
                  <a:pt x="436560" y="161537"/>
                  <a:pt x="442437" y="190194"/>
                  <a:pt x="442437" y="220743"/>
                </a:cubicBezTo>
                <a:cubicBezTo>
                  <a:pt x="442437" y="251291"/>
                  <a:pt x="436655" y="279948"/>
                  <a:pt x="424997" y="306808"/>
                </a:cubicBezTo>
                <a:cubicBezTo>
                  <a:pt x="413339" y="333668"/>
                  <a:pt x="397606" y="357028"/>
                  <a:pt x="377701" y="376889"/>
                </a:cubicBezTo>
                <a:cubicBezTo>
                  <a:pt x="357798" y="396750"/>
                  <a:pt x="334386" y="412450"/>
                  <a:pt x="307469" y="424083"/>
                </a:cubicBezTo>
                <a:cubicBezTo>
                  <a:pt x="280551" y="435716"/>
                  <a:pt x="251833" y="441485"/>
                  <a:pt x="221218" y="441485"/>
                </a:cubicBezTo>
                <a:close/>
                <a:moveTo>
                  <a:pt x="190225" y="260560"/>
                </a:moveTo>
                <a:lnTo>
                  <a:pt x="142645" y="213082"/>
                </a:lnTo>
                <a:cubicBezTo>
                  <a:pt x="138569" y="209015"/>
                  <a:pt x="133451" y="207029"/>
                  <a:pt x="127196" y="207029"/>
                </a:cubicBezTo>
                <a:cubicBezTo>
                  <a:pt x="120940" y="207029"/>
                  <a:pt x="115727" y="209015"/>
                  <a:pt x="111746" y="213082"/>
                </a:cubicBezTo>
                <a:cubicBezTo>
                  <a:pt x="107766" y="217149"/>
                  <a:pt x="105680" y="222256"/>
                  <a:pt x="105680" y="228498"/>
                </a:cubicBezTo>
                <a:cubicBezTo>
                  <a:pt x="105680" y="234740"/>
                  <a:pt x="107671" y="239942"/>
                  <a:pt x="111746" y="243914"/>
                </a:cubicBezTo>
                <a:lnTo>
                  <a:pt x="174776" y="306808"/>
                </a:lnTo>
                <a:cubicBezTo>
                  <a:pt x="179230" y="311253"/>
                  <a:pt x="184349" y="313428"/>
                  <a:pt x="190225" y="313428"/>
                </a:cubicBezTo>
                <a:cubicBezTo>
                  <a:pt x="196102" y="313428"/>
                  <a:pt x="201314" y="311253"/>
                  <a:pt x="205674" y="306808"/>
                </a:cubicBezTo>
                <a:lnTo>
                  <a:pt x="330596" y="182155"/>
                </a:lnTo>
                <a:cubicBezTo>
                  <a:pt x="334671" y="178088"/>
                  <a:pt x="336661" y="172981"/>
                  <a:pt x="336661" y="166739"/>
                </a:cubicBezTo>
                <a:cubicBezTo>
                  <a:pt x="336661" y="160497"/>
                  <a:pt x="334671" y="155295"/>
                  <a:pt x="330596" y="151323"/>
                </a:cubicBezTo>
                <a:cubicBezTo>
                  <a:pt x="326520" y="147256"/>
                  <a:pt x="321401" y="145270"/>
                  <a:pt x="315146" y="145270"/>
                </a:cubicBezTo>
                <a:cubicBezTo>
                  <a:pt x="308890" y="145270"/>
                  <a:pt x="303678" y="147256"/>
                  <a:pt x="299697" y="151323"/>
                </a:cubicBezTo>
                <a:lnTo>
                  <a:pt x="190225" y="26056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0" name="Google Shape;460;p5"/>
          <p:cNvSpPr/>
          <p:nvPr/>
        </p:nvSpPr>
        <p:spPr>
          <a:xfrm>
            <a:off x="7727276" y="3118694"/>
            <a:ext cx="247942" cy="247408"/>
          </a:xfrm>
          <a:custGeom>
            <a:rect b="b" l="l" r="r" t="t"/>
            <a:pathLst>
              <a:path extrusionOk="0" h="441485" w="442436">
                <a:moveTo>
                  <a:pt x="221218" y="441485"/>
                </a:moveTo>
                <a:cubicBezTo>
                  <a:pt x="190604" y="441485"/>
                  <a:pt x="161885" y="435716"/>
                  <a:pt x="134968" y="424083"/>
                </a:cubicBezTo>
                <a:cubicBezTo>
                  <a:pt x="108050" y="412545"/>
                  <a:pt x="84639" y="396750"/>
                  <a:pt x="64735" y="376889"/>
                </a:cubicBezTo>
                <a:cubicBezTo>
                  <a:pt x="44831" y="357028"/>
                  <a:pt x="29098" y="333668"/>
                  <a:pt x="17439" y="306808"/>
                </a:cubicBezTo>
                <a:cubicBezTo>
                  <a:pt x="5876" y="279948"/>
                  <a:pt x="0" y="251291"/>
                  <a:pt x="0" y="220743"/>
                </a:cubicBezTo>
                <a:cubicBezTo>
                  <a:pt x="0" y="190194"/>
                  <a:pt x="5781" y="161537"/>
                  <a:pt x="17439" y="134678"/>
                </a:cubicBezTo>
                <a:cubicBezTo>
                  <a:pt x="29098" y="107818"/>
                  <a:pt x="44831" y="84457"/>
                  <a:pt x="64735" y="64596"/>
                </a:cubicBezTo>
                <a:cubicBezTo>
                  <a:pt x="84639" y="44735"/>
                  <a:pt x="108050" y="29035"/>
                  <a:pt x="134968" y="17402"/>
                </a:cubicBezTo>
                <a:cubicBezTo>
                  <a:pt x="161885" y="5769"/>
                  <a:pt x="190604" y="0"/>
                  <a:pt x="221218" y="0"/>
                </a:cubicBezTo>
                <a:cubicBezTo>
                  <a:pt x="251833" y="0"/>
                  <a:pt x="280551" y="5769"/>
                  <a:pt x="307469" y="17402"/>
                </a:cubicBezTo>
                <a:cubicBezTo>
                  <a:pt x="334386" y="28941"/>
                  <a:pt x="357798" y="44735"/>
                  <a:pt x="377701" y="64596"/>
                </a:cubicBezTo>
                <a:cubicBezTo>
                  <a:pt x="397606" y="84457"/>
                  <a:pt x="413339" y="107818"/>
                  <a:pt x="424997" y="134678"/>
                </a:cubicBezTo>
                <a:cubicBezTo>
                  <a:pt x="436560" y="161537"/>
                  <a:pt x="442437" y="190194"/>
                  <a:pt x="442437" y="220743"/>
                </a:cubicBezTo>
                <a:cubicBezTo>
                  <a:pt x="442437" y="251291"/>
                  <a:pt x="436655" y="279948"/>
                  <a:pt x="424997" y="306808"/>
                </a:cubicBezTo>
                <a:cubicBezTo>
                  <a:pt x="413339" y="333668"/>
                  <a:pt x="397606" y="357028"/>
                  <a:pt x="377701" y="376889"/>
                </a:cubicBezTo>
                <a:cubicBezTo>
                  <a:pt x="357798" y="396750"/>
                  <a:pt x="334386" y="412450"/>
                  <a:pt x="307469" y="424083"/>
                </a:cubicBezTo>
                <a:cubicBezTo>
                  <a:pt x="280551" y="435716"/>
                  <a:pt x="251833" y="441485"/>
                  <a:pt x="221218" y="441485"/>
                </a:cubicBezTo>
                <a:close/>
                <a:moveTo>
                  <a:pt x="190225" y="260560"/>
                </a:moveTo>
                <a:lnTo>
                  <a:pt x="142645" y="213082"/>
                </a:lnTo>
                <a:cubicBezTo>
                  <a:pt x="138569" y="209015"/>
                  <a:pt x="133451" y="207029"/>
                  <a:pt x="127196" y="207029"/>
                </a:cubicBezTo>
                <a:cubicBezTo>
                  <a:pt x="120940" y="207029"/>
                  <a:pt x="115727" y="209015"/>
                  <a:pt x="111746" y="213082"/>
                </a:cubicBezTo>
                <a:cubicBezTo>
                  <a:pt x="107766" y="217149"/>
                  <a:pt x="105680" y="222256"/>
                  <a:pt x="105680" y="228498"/>
                </a:cubicBezTo>
                <a:cubicBezTo>
                  <a:pt x="105680" y="234740"/>
                  <a:pt x="107671" y="239942"/>
                  <a:pt x="111746" y="243914"/>
                </a:cubicBezTo>
                <a:lnTo>
                  <a:pt x="174776" y="306808"/>
                </a:lnTo>
                <a:cubicBezTo>
                  <a:pt x="179230" y="311253"/>
                  <a:pt x="184349" y="313428"/>
                  <a:pt x="190225" y="313428"/>
                </a:cubicBezTo>
                <a:cubicBezTo>
                  <a:pt x="196102" y="313428"/>
                  <a:pt x="201314" y="311253"/>
                  <a:pt x="205674" y="306808"/>
                </a:cubicBezTo>
                <a:lnTo>
                  <a:pt x="330596" y="182155"/>
                </a:lnTo>
                <a:cubicBezTo>
                  <a:pt x="334671" y="178088"/>
                  <a:pt x="336661" y="172981"/>
                  <a:pt x="336661" y="166739"/>
                </a:cubicBezTo>
                <a:cubicBezTo>
                  <a:pt x="336661" y="160497"/>
                  <a:pt x="334671" y="155295"/>
                  <a:pt x="330596" y="151323"/>
                </a:cubicBezTo>
                <a:cubicBezTo>
                  <a:pt x="326520" y="147256"/>
                  <a:pt x="321401" y="145270"/>
                  <a:pt x="315146" y="145270"/>
                </a:cubicBezTo>
                <a:cubicBezTo>
                  <a:pt x="308890" y="145270"/>
                  <a:pt x="303678" y="147256"/>
                  <a:pt x="299697" y="151323"/>
                </a:cubicBezTo>
                <a:lnTo>
                  <a:pt x="190225" y="26056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1" name="Google Shape;461;p5"/>
          <p:cNvSpPr/>
          <p:nvPr/>
        </p:nvSpPr>
        <p:spPr>
          <a:xfrm>
            <a:off x="7727276" y="3861057"/>
            <a:ext cx="247942" cy="247408"/>
          </a:xfrm>
          <a:custGeom>
            <a:rect b="b" l="l" r="r" t="t"/>
            <a:pathLst>
              <a:path extrusionOk="0" h="441485" w="442436">
                <a:moveTo>
                  <a:pt x="221218" y="441485"/>
                </a:moveTo>
                <a:cubicBezTo>
                  <a:pt x="190604" y="441485"/>
                  <a:pt x="161885" y="435716"/>
                  <a:pt x="134968" y="424083"/>
                </a:cubicBezTo>
                <a:cubicBezTo>
                  <a:pt x="108050" y="412545"/>
                  <a:pt x="84639" y="396750"/>
                  <a:pt x="64735" y="376889"/>
                </a:cubicBezTo>
                <a:cubicBezTo>
                  <a:pt x="44831" y="357028"/>
                  <a:pt x="29098" y="333668"/>
                  <a:pt x="17439" y="306808"/>
                </a:cubicBezTo>
                <a:cubicBezTo>
                  <a:pt x="5876" y="279948"/>
                  <a:pt x="0" y="251291"/>
                  <a:pt x="0" y="220743"/>
                </a:cubicBezTo>
                <a:cubicBezTo>
                  <a:pt x="0" y="190194"/>
                  <a:pt x="5781" y="161537"/>
                  <a:pt x="17439" y="134678"/>
                </a:cubicBezTo>
                <a:cubicBezTo>
                  <a:pt x="29098" y="107818"/>
                  <a:pt x="44831" y="84457"/>
                  <a:pt x="64735" y="64596"/>
                </a:cubicBezTo>
                <a:cubicBezTo>
                  <a:pt x="84639" y="44735"/>
                  <a:pt x="108050" y="29035"/>
                  <a:pt x="134968" y="17402"/>
                </a:cubicBezTo>
                <a:cubicBezTo>
                  <a:pt x="161885" y="5769"/>
                  <a:pt x="190604" y="0"/>
                  <a:pt x="221218" y="0"/>
                </a:cubicBezTo>
                <a:cubicBezTo>
                  <a:pt x="251833" y="0"/>
                  <a:pt x="280551" y="5769"/>
                  <a:pt x="307469" y="17402"/>
                </a:cubicBezTo>
                <a:cubicBezTo>
                  <a:pt x="334386" y="28941"/>
                  <a:pt x="357798" y="44735"/>
                  <a:pt x="377701" y="64596"/>
                </a:cubicBezTo>
                <a:cubicBezTo>
                  <a:pt x="397606" y="84457"/>
                  <a:pt x="413339" y="107818"/>
                  <a:pt x="424997" y="134678"/>
                </a:cubicBezTo>
                <a:cubicBezTo>
                  <a:pt x="436560" y="161537"/>
                  <a:pt x="442437" y="190194"/>
                  <a:pt x="442437" y="220743"/>
                </a:cubicBezTo>
                <a:cubicBezTo>
                  <a:pt x="442437" y="251291"/>
                  <a:pt x="436655" y="279948"/>
                  <a:pt x="424997" y="306808"/>
                </a:cubicBezTo>
                <a:cubicBezTo>
                  <a:pt x="413339" y="333668"/>
                  <a:pt x="397606" y="357028"/>
                  <a:pt x="377701" y="376889"/>
                </a:cubicBezTo>
                <a:cubicBezTo>
                  <a:pt x="357798" y="396750"/>
                  <a:pt x="334386" y="412450"/>
                  <a:pt x="307469" y="424083"/>
                </a:cubicBezTo>
                <a:cubicBezTo>
                  <a:pt x="280551" y="435716"/>
                  <a:pt x="251833" y="441485"/>
                  <a:pt x="221218" y="441485"/>
                </a:cubicBezTo>
                <a:close/>
                <a:moveTo>
                  <a:pt x="190225" y="260560"/>
                </a:moveTo>
                <a:lnTo>
                  <a:pt x="142645" y="213082"/>
                </a:lnTo>
                <a:cubicBezTo>
                  <a:pt x="138569" y="209015"/>
                  <a:pt x="133451" y="207029"/>
                  <a:pt x="127196" y="207029"/>
                </a:cubicBezTo>
                <a:cubicBezTo>
                  <a:pt x="120940" y="207029"/>
                  <a:pt x="115727" y="209015"/>
                  <a:pt x="111746" y="213082"/>
                </a:cubicBezTo>
                <a:cubicBezTo>
                  <a:pt x="107766" y="217149"/>
                  <a:pt x="105680" y="222256"/>
                  <a:pt x="105680" y="228498"/>
                </a:cubicBezTo>
                <a:cubicBezTo>
                  <a:pt x="105680" y="234740"/>
                  <a:pt x="107671" y="239942"/>
                  <a:pt x="111746" y="243914"/>
                </a:cubicBezTo>
                <a:lnTo>
                  <a:pt x="174776" y="306808"/>
                </a:lnTo>
                <a:cubicBezTo>
                  <a:pt x="179230" y="311253"/>
                  <a:pt x="184349" y="313428"/>
                  <a:pt x="190225" y="313428"/>
                </a:cubicBezTo>
                <a:cubicBezTo>
                  <a:pt x="196102" y="313428"/>
                  <a:pt x="201314" y="311253"/>
                  <a:pt x="205674" y="306808"/>
                </a:cubicBezTo>
                <a:lnTo>
                  <a:pt x="330596" y="182155"/>
                </a:lnTo>
                <a:cubicBezTo>
                  <a:pt x="334671" y="178088"/>
                  <a:pt x="336661" y="172981"/>
                  <a:pt x="336661" y="166739"/>
                </a:cubicBezTo>
                <a:cubicBezTo>
                  <a:pt x="336661" y="160497"/>
                  <a:pt x="334671" y="155295"/>
                  <a:pt x="330596" y="151323"/>
                </a:cubicBezTo>
                <a:cubicBezTo>
                  <a:pt x="326520" y="147256"/>
                  <a:pt x="321401" y="145270"/>
                  <a:pt x="315146" y="145270"/>
                </a:cubicBezTo>
                <a:cubicBezTo>
                  <a:pt x="308890" y="145270"/>
                  <a:pt x="303678" y="147256"/>
                  <a:pt x="299697" y="151323"/>
                </a:cubicBezTo>
                <a:lnTo>
                  <a:pt x="190225" y="26056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2" name="Google Shape;462;p5"/>
          <p:cNvSpPr/>
          <p:nvPr/>
        </p:nvSpPr>
        <p:spPr>
          <a:xfrm>
            <a:off x="7727276" y="5104266"/>
            <a:ext cx="247942" cy="247408"/>
          </a:xfrm>
          <a:custGeom>
            <a:rect b="b" l="l" r="r" t="t"/>
            <a:pathLst>
              <a:path extrusionOk="0" h="441485" w="442436">
                <a:moveTo>
                  <a:pt x="221218" y="441485"/>
                </a:moveTo>
                <a:cubicBezTo>
                  <a:pt x="190604" y="441485"/>
                  <a:pt x="161885" y="435716"/>
                  <a:pt x="134968" y="424083"/>
                </a:cubicBezTo>
                <a:cubicBezTo>
                  <a:pt x="108050" y="412545"/>
                  <a:pt x="84639" y="396750"/>
                  <a:pt x="64735" y="376889"/>
                </a:cubicBezTo>
                <a:cubicBezTo>
                  <a:pt x="44831" y="357028"/>
                  <a:pt x="29098" y="333668"/>
                  <a:pt x="17439" y="306808"/>
                </a:cubicBezTo>
                <a:cubicBezTo>
                  <a:pt x="5876" y="279948"/>
                  <a:pt x="0" y="251291"/>
                  <a:pt x="0" y="220743"/>
                </a:cubicBezTo>
                <a:cubicBezTo>
                  <a:pt x="0" y="190194"/>
                  <a:pt x="5781" y="161537"/>
                  <a:pt x="17439" y="134678"/>
                </a:cubicBezTo>
                <a:cubicBezTo>
                  <a:pt x="29098" y="107818"/>
                  <a:pt x="44831" y="84457"/>
                  <a:pt x="64735" y="64596"/>
                </a:cubicBezTo>
                <a:cubicBezTo>
                  <a:pt x="84639" y="44735"/>
                  <a:pt x="108050" y="29035"/>
                  <a:pt x="134968" y="17402"/>
                </a:cubicBezTo>
                <a:cubicBezTo>
                  <a:pt x="161885" y="5769"/>
                  <a:pt x="190604" y="0"/>
                  <a:pt x="221218" y="0"/>
                </a:cubicBezTo>
                <a:cubicBezTo>
                  <a:pt x="251833" y="0"/>
                  <a:pt x="280551" y="5769"/>
                  <a:pt x="307469" y="17402"/>
                </a:cubicBezTo>
                <a:cubicBezTo>
                  <a:pt x="334386" y="28941"/>
                  <a:pt x="357798" y="44735"/>
                  <a:pt x="377701" y="64596"/>
                </a:cubicBezTo>
                <a:cubicBezTo>
                  <a:pt x="397606" y="84457"/>
                  <a:pt x="413339" y="107818"/>
                  <a:pt x="424997" y="134678"/>
                </a:cubicBezTo>
                <a:cubicBezTo>
                  <a:pt x="436560" y="161537"/>
                  <a:pt x="442437" y="190194"/>
                  <a:pt x="442437" y="220743"/>
                </a:cubicBezTo>
                <a:cubicBezTo>
                  <a:pt x="442437" y="251291"/>
                  <a:pt x="436655" y="279948"/>
                  <a:pt x="424997" y="306808"/>
                </a:cubicBezTo>
                <a:cubicBezTo>
                  <a:pt x="413339" y="333668"/>
                  <a:pt x="397606" y="357028"/>
                  <a:pt x="377701" y="376889"/>
                </a:cubicBezTo>
                <a:cubicBezTo>
                  <a:pt x="357798" y="396750"/>
                  <a:pt x="334386" y="412450"/>
                  <a:pt x="307469" y="424083"/>
                </a:cubicBezTo>
                <a:cubicBezTo>
                  <a:pt x="280551" y="435716"/>
                  <a:pt x="251833" y="441485"/>
                  <a:pt x="221218" y="441485"/>
                </a:cubicBezTo>
                <a:close/>
                <a:moveTo>
                  <a:pt x="190225" y="260560"/>
                </a:moveTo>
                <a:lnTo>
                  <a:pt x="142645" y="213082"/>
                </a:lnTo>
                <a:cubicBezTo>
                  <a:pt x="138569" y="209015"/>
                  <a:pt x="133451" y="207029"/>
                  <a:pt x="127196" y="207029"/>
                </a:cubicBezTo>
                <a:cubicBezTo>
                  <a:pt x="120940" y="207029"/>
                  <a:pt x="115727" y="209015"/>
                  <a:pt x="111746" y="213082"/>
                </a:cubicBezTo>
                <a:cubicBezTo>
                  <a:pt x="107766" y="217149"/>
                  <a:pt x="105680" y="222256"/>
                  <a:pt x="105680" y="228498"/>
                </a:cubicBezTo>
                <a:cubicBezTo>
                  <a:pt x="105680" y="234740"/>
                  <a:pt x="107671" y="239942"/>
                  <a:pt x="111746" y="243914"/>
                </a:cubicBezTo>
                <a:lnTo>
                  <a:pt x="174776" y="306808"/>
                </a:lnTo>
                <a:cubicBezTo>
                  <a:pt x="179230" y="311253"/>
                  <a:pt x="184349" y="313428"/>
                  <a:pt x="190225" y="313428"/>
                </a:cubicBezTo>
                <a:cubicBezTo>
                  <a:pt x="196102" y="313428"/>
                  <a:pt x="201314" y="311253"/>
                  <a:pt x="205674" y="306808"/>
                </a:cubicBezTo>
                <a:lnTo>
                  <a:pt x="330596" y="182155"/>
                </a:lnTo>
                <a:cubicBezTo>
                  <a:pt x="334671" y="178088"/>
                  <a:pt x="336661" y="172981"/>
                  <a:pt x="336661" y="166739"/>
                </a:cubicBezTo>
                <a:cubicBezTo>
                  <a:pt x="336661" y="160497"/>
                  <a:pt x="334671" y="155295"/>
                  <a:pt x="330596" y="151323"/>
                </a:cubicBezTo>
                <a:cubicBezTo>
                  <a:pt x="326520" y="147256"/>
                  <a:pt x="321401" y="145270"/>
                  <a:pt x="315146" y="145270"/>
                </a:cubicBezTo>
                <a:cubicBezTo>
                  <a:pt x="308890" y="145270"/>
                  <a:pt x="303678" y="147256"/>
                  <a:pt x="299697" y="151323"/>
                </a:cubicBezTo>
                <a:lnTo>
                  <a:pt x="190225" y="26056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463" name="Google Shape;463;p5"/>
          <p:cNvCxnSpPr/>
          <p:nvPr/>
        </p:nvCxnSpPr>
        <p:spPr>
          <a:xfrm>
            <a:off x="625438" y="1494829"/>
            <a:ext cx="5394960" cy="0"/>
          </a:xfrm>
          <a:prstGeom prst="straightConnector1">
            <a:avLst/>
          </a:prstGeom>
          <a:noFill/>
          <a:ln cap="flat" cmpd="sng" w="9525">
            <a:solidFill>
              <a:srgbClr val="A0BBD6"/>
            </a:solidFill>
            <a:prstDash val="solid"/>
            <a:miter lim="800000"/>
            <a:headEnd len="sm" w="sm" type="none"/>
            <a:tailEnd len="sm" w="sm" type="none"/>
          </a:ln>
        </p:spPr>
      </p:cxnSp>
      <p:sp>
        <p:nvSpPr>
          <p:cNvPr id="464" name="Google Shape;464;p5"/>
          <p:cNvSpPr/>
          <p:nvPr/>
        </p:nvSpPr>
        <p:spPr>
          <a:xfrm>
            <a:off x="-26" y="-2532"/>
            <a:ext cx="12192025" cy="352616"/>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How to use this slide: </a:t>
            </a:r>
            <a:r>
              <a:rPr lang="en-US" sz="1000">
                <a:solidFill>
                  <a:schemeClr val="lt1"/>
                </a:solidFill>
                <a:latin typeface="Arial"/>
                <a:ea typeface="Arial"/>
                <a:cs typeface="Arial"/>
                <a:sym typeface="Arial"/>
              </a:rPr>
              <a:t>Add your company’s challenges and goals.</a:t>
            </a:r>
            <a:endParaRPr sz="1000">
              <a:solidFill>
                <a:schemeClr val="lt1"/>
              </a:solidFill>
              <a:latin typeface="Arial"/>
              <a:ea typeface="Arial"/>
              <a:cs typeface="Arial"/>
              <a:sym typeface="Arial"/>
            </a:endParaRPr>
          </a:p>
        </p:txBody>
      </p:sp>
      <p:sp>
        <p:nvSpPr>
          <p:cNvPr id="465" name="Google Shape;465;p5"/>
          <p:cNvSpPr txBox="1"/>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p>
            <a:pPr indent="0" lvl="0" marL="0" marR="0" rtl="0" algn="r">
              <a:lnSpc>
                <a:spcPct val="115000"/>
              </a:lnSpc>
              <a:spcBef>
                <a:spcPts val="0"/>
              </a:spcBef>
              <a:spcAft>
                <a:spcPts val="0"/>
              </a:spcAft>
              <a:buClr>
                <a:schemeClr val="lt1"/>
              </a:buClr>
              <a:buSzPts val="1600"/>
              <a:buFont typeface="Montserrat SemiBold"/>
              <a:buNone/>
            </a:pPr>
            <a:fld id="{00000000-1234-1234-1234-123412341234}" type="slidenum">
              <a:rPr b="1" i="0" lang="en-US" sz="900">
                <a:solidFill>
                  <a:schemeClr val="dk1"/>
                </a:solidFill>
                <a:latin typeface="Ultra"/>
                <a:ea typeface="Ultra"/>
                <a:cs typeface="Ultra"/>
                <a:sym typeface="Ultra"/>
              </a:rPr>
              <a:t>‹#›</a:t>
            </a:fld>
            <a:endParaRPr b="1" i="0" sz="900">
              <a:solidFill>
                <a:schemeClr val="dk1"/>
              </a:solidFill>
              <a:latin typeface="Ultra"/>
              <a:ea typeface="Ultra"/>
              <a:cs typeface="Ultra"/>
              <a:sym typeface="Ultr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6"/>
          <p:cNvSpPr/>
          <p:nvPr/>
        </p:nvSpPr>
        <p:spPr>
          <a:xfrm>
            <a:off x="7980900" y="1"/>
            <a:ext cx="4211099" cy="6858000"/>
          </a:xfrm>
          <a:prstGeom prst="rect">
            <a:avLst/>
          </a:prstGeom>
          <a:solidFill>
            <a:srgbClr val="D5E1EC"/>
          </a:solidFill>
          <a:ln>
            <a:noFill/>
          </a:ln>
        </p:spPr>
        <p:txBody>
          <a:bodyPr anchorCtr="0" anchor="ctr" bIns="45700" lIns="182875" spcFirstLastPara="1" rIns="91425" wrap="square" tIns="45700">
            <a:noAutofit/>
          </a:bodyPr>
          <a:lstStyle/>
          <a:p>
            <a:pPr indent="0" lvl="0" marL="0" marR="0" rtl="0" algn="l">
              <a:lnSpc>
                <a:spcPct val="150000"/>
              </a:lnSpc>
              <a:spcBef>
                <a:spcPts val="0"/>
              </a:spcBef>
              <a:spcAft>
                <a:spcPts val="0"/>
              </a:spcAft>
              <a:buNone/>
            </a:pPr>
            <a:r>
              <a:t/>
            </a:r>
            <a:endParaRPr sz="1800">
              <a:solidFill>
                <a:schemeClr val="lt1"/>
              </a:solidFill>
              <a:latin typeface="Arial"/>
              <a:ea typeface="Arial"/>
              <a:cs typeface="Arial"/>
              <a:sym typeface="Arial"/>
            </a:endParaRPr>
          </a:p>
        </p:txBody>
      </p:sp>
      <p:sp>
        <p:nvSpPr>
          <p:cNvPr id="471" name="Google Shape;471;p6"/>
          <p:cNvSpPr/>
          <p:nvPr/>
        </p:nvSpPr>
        <p:spPr>
          <a:xfrm>
            <a:off x="-1" y="789354"/>
            <a:ext cx="11123113" cy="6068645"/>
          </a:xfrm>
          <a:custGeom>
            <a:rect b="b" l="l" r="r" t="t"/>
            <a:pathLst>
              <a:path extrusionOk="0" h="2252472" w="4128516">
                <a:moveTo>
                  <a:pt x="0" y="2252472"/>
                </a:moveTo>
                <a:lnTo>
                  <a:pt x="4128516" y="2252472"/>
                </a:lnTo>
                <a:cubicBezTo>
                  <a:pt x="3857625" y="1395222"/>
                  <a:pt x="2962656" y="37338"/>
                  <a:pt x="0" y="0"/>
                </a:cubicBezTo>
                <a:lnTo>
                  <a:pt x="0" y="2252472"/>
                </a:lnTo>
                <a:close/>
              </a:path>
            </a:pathLst>
          </a:custGeom>
          <a:solidFill>
            <a:schemeClr val="accent6">
              <a:alpha val="37647"/>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2" name="Google Shape;472;p6"/>
          <p:cNvSpPr txBox="1"/>
          <p:nvPr>
            <p:ph type="title"/>
          </p:nvPr>
        </p:nvSpPr>
        <p:spPr>
          <a:xfrm>
            <a:off x="503238" y="109538"/>
            <a:ext cx="6408775" cy="11430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Arial"/>
              <a:buNone/>
            </a:pPr>
            <a:r>
              <a:rPr lang="en-US"/>
              <a:t>Market Trends Impacting </a:t>
            </a:r>
            <a:r>
              <a:rPr lang="en-US">
                <a:solidFill>
                  <a:schemeClr val="accent5"/>
                </a:solidFill>
              </a:rPr>
              <a:t>{{Company’s}} </a:t>
            </a:r>
            <a:r>
              <a:rPr lang="en-US"/>
              <a:t>Business</a:t>
            </a:r>
            <a:endParaRPr/>
          </a:p>
        </p:txBody>
      </p:sp>
      <p:sp>
        <p:nvSpPr>
          <p:cNvPr id="473" name="Google Shape;473;p6"/>
          <p:cNvSpPr txBox="1"/>
          <p:nvPr>
            <p:ph idx="12" type="sldNum"/>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b="1" i="0" lang="en-US" sz="900">
                <a:solidFill>
                  <a:schemeClr val="dk1"/>
                </a:solidFill>
                <a:latin typeface="Ultra"/>
                <a:ea typeface="Ultra"/>
                <a:cs typeface="Ultra"/>
                <a:sym typeface="Ultra"/>
              </a:rPr>
              <a:t>‹#›</a:t>
            </a:fld>
            <a:endParaRPr b="1" i="0" sz="900">
              <a:solidFill>
                <a:schemeClr val="dk1"/>
              </a:solidFill>
              <a:latin typeface="Ultra"/>
              <a:ea typeface="Ultra"/>
              <a:cs typeface="Ultra"/>
              <a:sym typeface="Ultra"/>
            </a:endParaRPr>
          </a:p>
        </p:txBody>
      </p:sp>
      <p:sp>
        <p:nvSpPr>
          <p:cNvPr id="474" name="Google Shape;474;p6"/>
          <p:cNvSpPr txBox="1"/>
          <p:nvPr/>
        </p:nvSpPr>
        <p:spPr>
          <a:xfrm>
            <a:off x="3514670" y="4744787"/>
            <a:ext cx="4059971" cy="1127200"/>
          </a:xfrm>
          <a:prstGeom prst="rect">
            <a:avLst/>
          </a:prstGeom>
          <a:noFill/>
          <a:ln>
            <a:noFill/>
          </a:ln>
        </p:spPr>
        <p:txBody>
          <a:bodyPr anchorCtr="0" anchor="ctr" bIns="121900" lIns="121900" spcFirstLastPara="1" rIns="121900" wrap="square" tIns="121900">
            <a:noAutofit/>
          </a:bodyPr>
          <a:lstStyle/>
          <a:p>
            <a:pPr indent="0" lvl="0" marL="38099" marR="0" rtl="0" algn="l">
              <a:lnSpc>
                <a:spcPct val="114000"/>
              </a:lnSpc>
              <a:spcBef>
                <a:spcPts val="0"/>
              </a:spcBef>
              <a:spcAft>
                <a:spcPts val="0"/>
              </a:spcAft>
              <a:buClr>
                <a:schemeClr val="dk1"/>
              </a:buClr>
              <a:buSzPts val="1600"/>
              <a:buFont typeface="Ultra"/>
              <a:buNone/>
            </a:pPr>
            <a:r>
              <a:rPr b="0" lang="en-US" sz="1600">
                <a:solidFill>
                  <a:schemeClr val="dk1"/>
                </a:solidFill>
                <a:latin typeface="Ultra"/>
                <a:ea typeface="Ultra"/>
                <a:cs typeface="Ultra"/>
                <a:sym typeface="Ultra"/>
              </a:rPr>
              <a:t>In the US, reduced purchasing power and tighter monetary policy will drive growth down to 2.3% this year </a:t>
            </a:r>
            <a:r>
              <a:rPr b="0" baseline="30000" lang="en-US" sz="1600">
                <a:solidFill>
                  <a:schemeClr val="dk1"/>
                </a:solidFill>
                <a:latin typeface="Ultra"/>
                <a:ea typeface="Ultra"/>
                <a:cs typeface="Ultra"/>
                <a:sym typeface="Ultra"/>
              </a:rPr>
              <a:t>1</a:t>
            </a:r>
            <a:endParaRPr/>
          </a:p>
        </p:txBody>
      </p:sp>
      <p:sp>
        <p:nvSpPr>
          <p:cNvPr id="475" name="Google Shape;475;p6"/>
          <p:cNvSpPr txBox="1"/>
          <p:nvPr/>
        </p:nvSpPr>
        <p:spPr>
          <a:xfrm>
            <a:off x="503239" y="4622151"/>
            <a:ext cx="3301500" cy="1715700"/>
          </a:xfrm>
          <a:prstGeom prst="rect">
            <a:avLst/>
          </a:prstGeom>
          <a:noFill/>
          <a:ln>
            <a:noFill/>
          </a:ln>
        </p:spPr>
        <p:txBody>
          <a:bodyPr anchorCtr="0" anchor="ctr" bIns="121900" lIns="121900" spcFirstLastPara="1" rIns="121900" wrap="square" tIns="121900">
            <a:spAutoFit/>
          </a:bodyPr>
          <a:lstStyle/>
          <a:p>
            <a:pPr indent="0" lvl="0" marL="0" marR="0" rtl="0" algn="l">
              <a:spcBef>
                <a:spcPts val="0"/>
              </a:spcBef>
              <a:spcAft>
                <a:spcPts val="933"/>
              </a:spcAft>
              <a:buNone/>
            </a:pPr>
            <a:r>
              <a:rPr lang="en-US" sz="8800">
                <a:solidFill>
                  <a:schemeClr val="dk1"/>
                </a:solidFill>
                <a:latin typeface="Arial"/>
                <a:ea typeface="Arial"/>
                <a:cs typeface="Arial"/>
                <a:sym typeface="Arial"/>
              </a:rPr>
              <a:t>2.3% </a:t>
            </a:r>
            <a:endParaRPr sz="8800">
              <a:solidFill>
                <a:schemeClr val="dk1"/>
              </a:solidFill>
              <a:latin typeface="Arial"/>
              <a:ea typeface="Arial"/>
              <a:cs typeface="Arial"/>
              <a:sym typeface="Arial"/>
            </a:endParaRPr>
          </a:p>
        </p:txBody>
      </p:sp>
      <p:sp>
        <p:nvSpPr>
          <p:cNvPr id="476" name="Google Shape;476;p6"/>
          <p:cNvSpPr txBox="1"/>
          <p:nvPr/>
        </p:nvSpPr>
        <p:spPr>
          <a:xfrm>
            <a:off x="977687" y="6304064"/>
            <a:ext cx="6471600" cy="369291"/>
          </a:xfrm>
          <a:prstGeom prst="rect">
            <a:avLst/>
          </a:prstGeom>
          <a:noFill/>
          <a:ln>
            <a:noFill/>
          </a:ln>
        </p:spPr>
        <p:txBody>
          <a:bodyPr anchorCtr="0" anchor="t" bIns="121900" lIns="121900" spcFirstLastPara="1" rIns="121900" wrap="square" tIns="121900">
            <a:spAutoFit/>
          </a:bodyPr>
          <a:lstStyle/>
          <a:p>
            <a:pPr indent="0" lvl="0" marL="0" marR="0" rtl="0" algn="l">
              <a:spcBef>
                <a:spcPts val="0"/>
              </a:spcBef>
              <a:spcAft>
                <a:spcPts val="0"/>
              </a:spcAft>
              <a:buNone/>
            </a:pPr>
            <a:r>
              <a:rPr baseline="30000" lang="en-US" sz="800">
                <a:solidFill>
                  <a:schemeClr val="dk1"/>
                </a:solidFill>
                <a:latin typeface="Arial"/>
                <a:ea typeface="Arial"/>
                <a:cs typeface="Arial"/>
                <a:sym typeface="Arial"/>
              </a:rPr>
              <a:t>1 </a:t>
            </a:r>
            <a:r>
              <a:rPr lang="en-US" sz="800">
                <a:solidFill>
                  <a:schemeClr val="dk1"/>
                </a:solidFill>
                <a:latin typeface="Arial"/>
                <a:ea typeface="Arial"/>
                <a:cs typeface="Arial"/>
                <a:sym typeface="Arial"/>
              </a:rPr>
              <a:t>International Monetary Fund: </a:t>
            </a:r>
            <a:r>
              <a:rPr lang="en-US" sz="800" u="sng">
                <a:solidFill>
                  <a:schemeClr val="dk1"/>
                </a:solidFill>
                <a:latin typeface="Arial"/>
                <a:ea typeface="Arial"/>
                <a:cs typeface="Arial"/>
                <a:sym typeface="Arial"/>
                <a:hlinkClick r:id="rId3">
                  <a:extLst>
                    <a:ext uri="{A12FA001-AC4F-418D-AE19-62706E023703}">
                      <ahyp:hlinkClr val="tx"/>
                    </a:ext>
                  </a:extLst>
                </a:hlinkClick>
              </a:rPr>
              <a:t>World Economic Outlook Update, July 2022</a:t>
            </a:r>
            <a:endParaRPr sz="800">
              <a:solidFill>
                <a:schemeClr val="dk1"/>
              </a:solidFill>
              <a:latin typeface="Arial"/>
              <a:ea typeface="Arial"/>
              <a:cs typeface="Arial"/>
              <a:sym typeface="Arial"/>
            </a:endParaRPr>
          </a:p>
        </p:txBody>
      </p:sp>
      <p:sp>
        <p:nvSpPr>
          <p:cNvPr id="477" name="Google Shape;477;p6"/>
          <p:cNvSpPr txBox="1"/>
          <p:nvPr/>
        </p:nvSpPr>
        <p:spPr>
          <a:xfrm>
            <a:off x="8337453" y="2301919"/>
            <a:ext cx="3448287" cy="2499200"/>
          </a:xfrm>
          <a:prstGeom prst="rect">
            <a:avLst/>
          </a:prstGeom>
          <a:noFill/>
          <a:ln>
            <a:noFill/>
          </a:ln>
        </p:spPr>
        <p:txBody>
          <a:bodyPr anchorCtr="0" anchor="b" bIns="121900" lIns="121900" spcFirstLastPara="1" rIns="121900" wrap="square" tIns="121900">
            <a:noAutofit/>
          </a:bodyPr>
          <a:lstStyle/>
          <a:p>
            <a:pPr indent="0" lvl="0" marL="0" marR="0" rtl="0" algn="l">
              <a:lnSpc>
                <a:spcPct val="114000"/>
              </a:lnSpc>
              <a:spcBef>
                <a:spcPts val="0"/>
              </a:spcBef>
              <a:spcAft>
                <a:spcPts val="0"/>
              </a:spcAft>
              <a:buClr>
                <a:schemeClr val="dk1"/>
              </a:buClr>
              <a:buSzPts val="3600"/>
              <a:buFont typeface="Arial"/>
              <a:buNone/>
            </a:pPr>
            <a:r>
              <a:rPr b="0" lang="en-US" sz="3600">
                <a:solidFill>
                  <a:schemeClr val="dk1"/>
                </a:solidFill>
                <a:latin typeface="Arial"/>
                <a:ea typeface="Arial"/>
                <a:cs typeface="Arial"/>
                <a:sym typeface="Arial"/>
              </a:rPr>
              <a:t>Doing more with less requires we make a change.</a:t>
            </a:r>
            <a:endParaRPr/>
          </a:p>
        </p:txBody>
      </p:sp>
      <p:pic>
        <p:nvPicPr>
          <p:cNvPr id="478" name="Google Shape;478;p6"/>
          <p:cNvPicPr preferRelativeResize="0"/>
          <p:nvPr/>
        </p:nvPicPr>
        <p:blipFill rotWithShape="1">
          <a:blip r:embed="rId4">
            <a:alphaModFix/>
          </a:blip>
          <a:srcRect b="0" l="0" r="0" t="0"/>
          <a:stretch/>
        </p:blipFill>
        <p:spPr>
          <a:xfrm>
            <a:off x="1603939" y="1792870"/>
            <a:ext cx="4728600" cy="2657610"/>
          </a:xfrm>
          <a:prstGeom prst="rect">
            <a:avLst/>
          </a:prstGeom>
          <a:noFill/>
          <a:ln>
            <a:noFill/>
          </a:ln>
        </p:spPr>
      </p:pic>
      <p:sp>
        <p:nvSpPr>
          <p:cNvPr id="479" name="Google Shape;479;p6"/>
          <p:cNvSpPr txBox="1"/>
          <p:nvPr/>
        </p:nvSpPr>
        <p:spPr>
          <a:xfrm>
            <a:off x="8376646" y="1689894"/>
            <a:ext cx="3409093" cy="3231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500">
                <a:solidFill>
                  <a:schemeClr val="dk1"/>
                </a:solidFill>
                <a:latin typeface="Ultra"/>
                <a:ea typeface="Ultra"/>
                <a:cs typeface="Ultra"/>
                <a:sym typeface="Ultra"/>
              </a:rPr>
              <a:t>ECONOMIC DOWNTURN</a:t>
            </a:r>
            <a:endParaRPr/>
          </a:p>
        </p:txBody>
      </p:sp>
      <p:cxnSp>
        <p:nvCxnSpPr>
          <p:cNvPr id="480" name="Google Shape;480;p6"/>
          <p:cNvCxnSpPr/>
          <p:nvPr/>
        </p:nvCxnSpPr>
        <p:spPr>
          <a:xfrm rot="10800000">
            <a:off x="3299047" y="4801119"/>
            <a:ext cx="0" cy="1014536"/>
          </a:xfrm>
          <a:prstGeom prst="straightConnector1">
            <a:avLst/>
          </a:prstGeom>
          <a:noFill/>
          <a:ln cap="flat" cmpd="sng" w="9525">
            <a:solidFill>
              <a:schemeClr val="dk1"/>
            </a:solidFill>
            <a:prstDash val="solid"/>
            <a:miter lim="800000"/>
            <a:headEnd len="sm" w="sm" type="none"/>
            <a:tailEnd len="sm" w="sm" type="none"/>
          </a:ln>
        </p:spPr>
      </p:cxnSp>
      <p:cxnSp>
        <p:nvCxnSpPr>
          <p:cNvPr id="481" name="Google Shape;481;p6"/>
          <p:cNvCxnSpPr/>
          <p:nvPr/>
        </p:nvCxnSpPr>
        <p:spPr>
          <a:xfrm>
            <a:off x="8425632" y="4959724"/>
            <a:ext cx="3229093" cy="0"/>
          </a:xfrm>
          <a:prstGeom prst="straightConnector1">
            <a:avLst/>
          </a:prstGeom>
          <a:noFill/>
          <a:ln cap="flat" cmpd="sng" w="9525">
            <a:solidFill>
              <a:schemeClr val="dk1"/>
            </a:solidFill>
            <a:prstDash val="solid"/>
            <a:miter lim="800000"/>
            <a:headEnd len="sm" w="sm" type="none"/>
            <a:tailEnd len="sm" w="sm" type="none"/>
          </a:ln>
        </p:spPr>
      </p:cxnSp>
      <p:sp>
        <p:nvSpPr>
          <p:cNvPr id="482" name="Google Shape;482;p6"/>
          <p:cNvSpPr/>
          <p:nvPr/>
        </p:nvSpPr>
        <p:spPr>
          <a:xfrm>
            <a:off x="-26" y="-2532"/>
            <a:ext cx="12192025" cy="352616"/>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How to use this slide: [OPTIONAL SLIDE] </a:t>
            </a:r>
            <a:r>
              <a:rPr lang="en-US" sz="1000">
                <a:solidFill>
                  <a:schemeClr val="lt1"/>
                </a:solidFill>
                <a:latin typeface="Arial"/>
                <a:ea typeface="Arial"/>
                <a:cs typeface="Arial"/>
                <a:sym typeface="Arial"/>
              </a:rPr>
              <a:t>Use this content or update for more specific examples</a:t>
            </a:r>
            <a:endParaRPr/>
          </a:p>
        </p:txBody>
      </p:sp>
      <p:pic>
        <p:nvPicPr>
          <p:cNvPr id="483" name="Google Shape;483;p6"/>
          <p:cNvPicPr preferRelativeResize="0"/>
          <p:nvPr/>
        </p:nvPicPr>
        <p:blipFill rotWithShape="1">
          <a:blip r:embed="rId5">
            <a:alphaModFix/>
          </a:blip>
          <a:srcRect b="0" l="0" r="0" t="0"/>
          <a:stretch/>
        </p:blipFill>
        <p:spPr>
          <a:xfrm>
            <a:off x="502920" y="6233189"/>
            <a:ext cx="293146" cy="3347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7"/>
          <p:cNvSpPr/>
          <p:nvPr/>
        </p:nvSpPr>
        <p:spPr>
          <a:xfrm>
            <a:off x="7980900" y="1"/>
            <a:ext cx="4211099" cy="6858000"/>
          </a:xfrm>
          <a:prstGeom prst="rect">
            <a:avLst/>
          </a:prstGeom>
          <a:solidFill>
            <a:srgbClr val="D5E1EC"/>
          </a:solidFill>
          <a:ln>
            <a:noFill/>
          </a:ln>
        </p:spPr>
        <p:txBody>
          <a:bodyPr anchorCtr="0" anchor="ctr" bIns="45700" lIns="182875" spcFirstLastPara="1" rIns="91425" wrap="square" tIns="45700">
            <a:noAutofit/>
          </a:bodyPr>
          <a:lstStyle/>
          <a:p>
            <a:pPr indent="0" lvl="0" marL="0" marR="0" rtl="0" algn="l">
              <a:lnSpc>
                <a:spcPct val="150000"/>
              </a:lnSpc>
              <a:spcBef>
                <a:spcPts val="0"/>
              </a:spcBef>
              <a:spcAft>
                <a:spcPts val="0"/>
              </a:spcAft>
              <a:buNone/>
            </a:pPr>
            <a:r>
              <a:t/>
            </a:r>
            <a:endParaRPr sz="1800">
              <a:solidFill>
                <a:schemeClr val="lt1"/>
              </a:solidFill>
              <a:latin typeface="Arial"/>
              <a:ea typeface="Arial"/>
              <a:cs typeface="Arial"/>
              <a:sym typeface="Arial"/>
            </a:endParaRPr>
          </a:p>
        </p:txBody>
      </p:sp>
      <p:sp>
        <p:nvSpPr>
          <p:cNvPr id="489" name="Google Shape;489;p7"/>
          <p:cNvSpPr/>
          <p:nvPr/>
        </p:nvSpPr>
        <p:spPr>
          <a:xfrm>
            <a:off x="-1" y="789354"/>
            <a:ext cx="11123113" cy="6068645"/>
          </a:xfrm>
          <a:custGeom>
            <a:rect b="b" l="l" r="r" t="t"/>
            <a:pathLst>
              <a:path extrusionOk="0" h="2252472" w="4128516">
                <a:moveTo>
                  <a:pt x="0" y="2252472"/>
                </a:moveTo>
                <a:lnTo>
                  <a:pt x="4128516" y="2252472"/>
                </a:lnTo>
                <a:cubicBezTo>
                  <a:pt x="3857625" y="1395222"/>
                  <a:pt x="2962656" y="37338"/>
                  <a:pt x="0" y="0"/>
                </a:cubicBezTo>
                <a:lnTo>
                  <a:pt x="0" y="2252472"/>
                </a:lnTo>
                <a:close/>
              </a:path>
            </a:pathLst>
          </a:custGeom>
          <a:solidFill>
            <a:schemeClr val="accent6">
              <a:alpha val="37647"/>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0" name="Google Shape;490;p7"/>
          <p:cNvSpPr txBox="1"/>
          <p:nvPr>
            <p:ph type="title"/>
          </p:nvPr>
        </p:nvSpPr>
        <p:spPr>
          <a:xfrm>
            <a:off x="502920" y="109728"/>
            <a:ext cx="10789920" cy="11430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Arial"/>
              <a:buNone/>
            </a:pPr>
            <a:r>
              <a:rPr lang="en-US"/>
              <a:t>Companies are Requiring More Efficiency</a:t>
            </a:r>
            <a:endParaRPr/>
          </a:p>
        </p:txBody>
      </p:sp>
      <p:pic>
        <p:nvPicPr>
          <p:cNvPr id="491" name="Google Shape;491;p7"/>
          <p:cNvPicPr preferRelativeResize="0"/>
          <p:nvPr/>
        </p:nvPicPr>
        <p:blipFill rotWithShape="1">
          <a:blip r:embed="rId3">
            <a:alphaModFix/>
          </a:blip>
          <a:srcRect b="0" l="0" r="0" t="0"/>
          <a:stretch/>
        </p:blipFill>
        <p:spPr>
          <a:xfrm>
            <a:off x="658692" y="1691594"/>
            <a:ext cx="6698054" cy="3722890"/>
          </a:xfrm>
          <a:prstGeom prst="rect">
            <a:avLst/>
          </a:prstGeom>
          <a:noFill/>
          <a:ln>
            <a:noFill/>
          </a:ln>
        </p:spPr>
      </p:pic>
      <p:sp>
        <p:nvSpPr>
          <p:cNvPr id="492" name="Google Shape;492;p7"/>
          <p:cNvSpPr/>
          <p:nvPr/>
        </p:nvSpPr>
        <p:spPr>
          <a:xfrm>
            <a:off x="-26" y="-2532"/>
            <a:ext cx="12192025" cy="352616"/>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How to use this slide: </a:t>
            </a:r>
            <a:r>
              <a:rPr lang="en-US" sz="1000">
                <a:solidFill>
                  <a:schemeClr val="lt1"/>
                </a:solidFill>
                <a:latin typeface="Arial"/>
                <a:ea typeface="Arial"/>
                <a:cs typeface="Arial"/>
                <a:sym typeface="Arial"/>
              </a:rPr>
              <a:t>[OPTIONAL SLIDE] Use this content or update for more specific examples. (Alternate to slide 5)</a:t>
            </a:r>
            <a:endParaRPr/>
          </a:p>
        </p:txBody>
      </p:sp>
      <p:sp>
        <p:nvSpPr>
          <p:cNvPr id="493" name="Google Shape;493;p7"/>
          <p:cNvSpPr txBox="1"/>
          <p:nvPr>
            <p:ph idx="12" type="sldNum"/>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b="1" i="0" lang="en-US" sz="900">
                <a:solidFill>
                  <a:schemeClr val="dk1"/>
                </a:solidFill>
                <a:latin typeface="Ultra"/>
                <a:ea typeface="Ultra"/>
                <a:cs typeface="Ultra"/>
                <a:sym typeface="Ultra"/>
              </a:rPr>
              <a:t>‹#›</a:t>
            </a:fld>
            <a:endParaRPr b="1" i="0" sz="900">
              <a:solidFill>
                <a:schemeClr val="dk1"/>
              </a:solidFill>
              <a:latin typeface="Ultra"/>
              <a:ea typeface="Ultra"/>
              <a:cs typeface="Ultra"/>
              <a:sym typeface="Ultra"/>
            </a:endParaRPr>
          </a:p>
        </p:txBody>
      </p:sp>
      <p:sp>
        <p:nvSpPr>
          <p:cNvPr id="494" name="Google Shape;494;p7"/>
          <p:cNvSpPr txBox="1"/>
          <p:nvPr/>
        </p:nvSpPr>
        <p:spPr>
          <a:xfrm>
            <a:off x="8337453" y="2301919"/>
            <a:ext cx="3448287" cy="2499200"/>
          </a:xfrm>
          <a:prstGeom prst="rect">
            <a:avLst/>
          </a:prstGeom>
          <a:noFill/>
          <a:ln>
            <a:noFill/>
          </a:ln>
        </p:spPr>
        <p:txBody>
          <a:bodyPr anchorCtr="0" anchor="b" bIns="121900" lIns="121900" spcFirstLastPara="1" rIns="121900" wrap="square" tIns="121900">
            <a:noAutofit/>
          </a:bodyPr>
          <a:lstStyle/>
          <a:p>
            <a:pPr indent="0" lvl="0" marL="0" marR="0" rtl="0" algn="l">
              <a:lnSpc>
                <a:spcPct val="114000"/>
              </a:lnSpc>
              <a:spcBef>
                <a:spcPts val="0"/>
              </a:spcBef>
              <a:spcAft>
                <a:spcPts val="0"/>
              </a:spcAft>
              <a:buClr>
                <a:schemeClr val="dk1"/>
              </a:buClr>
              <a:buSzPts val="3600"/>
              <a:buFont typeface="Arial"/>
              <a:buNone/>
            </a:pPr>
            <a:r>
              <a:rPr b="0" lang="en-US" sz="3600">
                <a:solidFill>
                  <a:schemeClr val="dk1"/>
                </a:solidFill>
                <a:latin typeface="Arial"/>
                <a:ea typeface="Arial"/>
                <a:cs typeface="Arial"/>
                <a:sym typeface="Arial"/>
              </a:rPr>
              <a:t>This </a:t>
            </a:r>
            <a:br>
              <a:rPr b="0" lang="en-US" sz="3600">
                <a:solidFill>
                  <a:schemeClr val="dk1"/>
                </a:solidFill>
                <a:latin typeface="Arial"/>
                <a:ea typeface="Arial"/>
                <a:cs typeface="Arial"/>
                <a:sym typeface="Arial"/>
              </a:rPr>
            </a:br>
            <a:r>
              <a:rPr b="0" lang="en-US" sz="3600">
                <a:solidFill>
                  <a:schemeClr val="dk1"/>
                </a:solidFill>
                <a:latin typeface="Arial"/>
                <a:ea typeface="Arial"/>
                <a:cs typeface="Arial"/>
                <a:sym typeface="Arial"/>
              </a:rPr>
              <a:t>requires we make a change.</a:t>
            </a:r>
            <a:endParaRPr/>
          </a:p>
        </p:txBody>
      </p:sp>
      <p:cxnSp>
        <p:nvCxnSpPr>
          <p:cNvPr id="495" name="Google Shape;495;p7"/>
          <p:cNvCxnSpPr/>
          <p:nvPr/>
        </p:nvCxnSpPr>
        <p:spPr>
          <a:xfrm>
            <a:off x="8425632" y="4959724"/>
            <a:ext cx="3229093" cy="0"/>
          </a:xfrm>
          <a:prstGeom prst="straightConnector1">
            <a:avLst/>
          </a:prstGeom>
          <a:noFill/>
          <a:ln cap="flat" cmpd="sng" w="9525">
            <a:solidFill>
              <a:schemeClr val="dk1"/>
            </a:solidFill>
            <a:prstDash val="solid"/>
            <a:miter lim="800000"/>
            <a:headEnd len="sm" w="sm" type="none"/>
            <a:tailEnd len="sm" w="sm" type="none"/>
          </a:ln>
        </p:spPr>
      </p:cxnSp>
      <p:pic>
        <p:nvPicPr>
          <p:cNvPr id="496" name="Google Shape;496;p7"/>
          <p:cNvPicPr preferRelativeResize="0"/>
          <p:nvPr/>
        </p:nvPicPr>
        <p:blipFill rotWithShape="1">
          <a:blip r:embed="rId4">
            <a:alphaModFix/>
          </a:blip>
          <a:srcRect b="0" l="0" r="0" t="0"/>
          <a:stretch/>
        </p:blipFill>
        <p:spPr>
          <a:xfrm>
            <a:off x="502920" y="6233189"/>
            <a:ext cx="293146" cy="3347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8"/>
          <p:cNvSpPr/>
          <p:nvPr/>
        </p:nvSpPr>
        <p:spPr>
          <a:xfrm flipH="1">
            <a:off x="-2" y="1"/>
            <a:ext cx="7921762" cy="6858000"/>
          </a:xfrm>
          <a:prstGeom prst="rect">
            <a:avLst/>
          </a:prstGeom>
          <a:solidFill>
            <a:srgbClr val="D5E1EC"/>
          </a:solidFill>
          <a:ln>
            <a:noFill/>
          </a:ln>
        </p:spPr>
        <p:txBody>
          <a:bodyPr anchorCtr="0" anchor="ctr" bIns="45700" lIns="182875" spcFirstLastPara="1" rIns="91425" wrap="square" tIns="45700">
            <a:noAutofit/>
          </a:bodyPr>
          <a:lstStyle/>
          <a:p>
            <a:pPr indent="0" lvl="0" marL="0" marR="0" rtl="0" algn="l">
              <a:lnSpc>
                <a:spcPct val="150000"/>
              </a:lnSpc>
              <a:spcBef>
                <a:spcPts val="0"/>
              </a:spcBef>
              <a:spcAft>
                <a:spcPts val="0"/>
              </a:spcAft>
              <a:buNone/>
            </a:pPr>
            <a:r>
              <a:t/>
            </a:r>
            <a:endParaRPr sz="1800">
              <a:solidFill>
                <a:schemeClr val="lt1"/>
              </a:solidFill>
              <a:latin typeface="Arial"/>
              <a:ea typeface="Arial"/>
              <a:cs typeface="Arial"/>
              <a:sym typeface="Arial"/>
            </a:endParaRPr>
          </a:p>
        </p:txBody>
      </p:sp>
      <p:sp>
        <p:nvSpPr>
          <p:cNvPr id="502" name="Google Shape;502;p8"/>
          <p:cNvSpPr/>
          <p:nvPr/>
        </p:nvSpPr>
        <p:spPr>
          <a:xfrm>
            <a:off x="2869161" y="1913460"/>
            <a:ext cx="2242579" cy="3664460"/>
          </a:xfrm>
          <a:prstGeom prst="roundRect">
            <a:avLst>
              <a:gd fmla="val 1916" name="adj"/>
            </a:avLst>
          </a:prstGeom>
          <a:solidFill>
            <a:schemeClr val="accent6"/>
          </a:solidFill>
          <a:ln>
            <a:noFill/>
          </a:ln>
          <a:effectLst>
            <a:outerShdw blurRad="215900" sx="101000" rotWithShape="0" algn="ctr" sy="101000">
              <a:srgbClr val="253E57">
                <a:alpha val="11764"/>
              </a:srgbClr>
            </a:outerShdw>
          </a:effectLst>
        </p:spPr>
        <p:txBody>
          <a:bodyPr anchorCtr="0" anchor="ctr" bIns="45700" lIns="182875" spcFirstLastPara="1" rIns="91425" wrap="square" tIns="45700">
            <a:noAutofit/>
          </a:bodyPr>
          <a:lstStyle/>
          <a:p>
            <a:pPr indent="0" lvl="0" marL="0" marR="0" rtl="0" algn="l">
              <a:lnSpc>
                <a:spcPct val="150000"/>
              </a:lnSpc>
              <a:spcBef>
                <a:spcPts val="0"/>
              </a:spcBef>
              <a:spcAft>
                <a:spcPts val="0"/>
              </a:spcAft>
              <a:buNone/>
            </a:pPr>
            <a:r>
              <a:t/>
            </a:r>
            <a:endParaRPr sz="1800">
              <a:solidFill>
                <a:schemeClr val="dk1"/>
              </a:solidFill>
              <a:latin typeface="Arial"/>
              <a:ea typeface="Arial"/>
              <a:cs typeface="Arial"/>
              <a:sym typeface="Arial"/>
            </a:endParaRPr>
          </a:p>
        </p:txBody>
      </p:sp>
      <p:sp>
        <p:nvSpPr>
          <p:cNvPr id="503" name="Google Shape;503;p8"/>
          <p:cNvSpPr/>
          <p:nvPr/>
        </p:nvSpPr>
        <p:spPr>
          <a:xfrm>
            <a:off x="5245616" y="1913460"/>
            <a:ext cx="2242579" cy="3664460"/>
          </a:xfrm>
          <a:prstGeom prst="roundRect">
            <a:avLst>
              <a:gd fmla="val 1916" name="adj"/>
            </a:avLst>
          </a:prstGeom>
          <a:solidFill>
            <a:schemeClr val="accent6"/>
          </a:solidFill>
          <a:ln>
            <a:noFill/>
          </a:ln>
          <a:effectLst>
            <a:outerShdw blurRad="215900" sx="101000" rotWithShape="0" algn="ctr" sy="101000">
              <a:srgbClr val="253E57">
                <a:alpha val="11764"/>
              </a:srgbClr>
            </a:outerShdw>
          </a:effectLst>
        </p:spPr>
        <p:txBody>
          <a:bodyPr anchorCtr="0" anchor="ctr" bIns="45700" lIns="182875" spcFirstLastPara="1" rIns="91425" wrap="square" tIns="45700">
            <a:noAutofit/>
          </a:bodyPr>
          <a:lstStyle/>
          <a:p>
            <a:pPr indent="0" lvl="0" marL="0" marR="0" rtl="0" algn="l">
              <a:lnSpc>
                <a:spcPct val="150000"/>
              </a:lnSpc>
              <a:spcBef>
                <a:spcPts val="0"/>
              </a:spcBef>
              <a:spcAft>
                <a:spcPts val="0"/>
              </a:spcAft>
              <a:buNone/>
            </a:pPr>
            <a:r>
              <a:t/>
            </a:r>
            <a:endParaRPr sz="1800">
              <a:solidFill>
                <a:schemeClr val="dk1"/>
              </a:solidFill>
              <a:latin typeface="Arial"/>
              <a:ea typeface="Arial"/>
              <a:cs typeface="Arial"/>
              <a:sym typeface="Arial"/>
            </a:endParaRPr>
          </a:p>
        </p:txBody>
      </p:sp>
      <p:sp>
        <p:nvSpPr>
          <p:cNvPr id="504" name="Google Shape;504;p8"/>
          <p:cNvSpPr/>
          <p:nvPr/>
        </p:nvSpPr>
        <p:spPr>
          <a:xfrm>
            <a:off x="492707" y="1913460"/>
            <a:ext cx="2242579" cy="3664460"/>
          </a:xfrm>
          <a:prstGeom prst="roundRect">
            <a:avLst>
              <a:gd fmla="val 1916" name="adj"/>
            </a:avLst>
          </a:prstGeom>
          <a:solidFill>
            <a:schemeClr val="accent6"/>
          </a:solidFill>
          <a:ln>
            <a:noFill/>
          </a:ln>
          <a:effectLst>
            <a:outerShdw blurRad="215900" sx="101000" rotWithShape="0" algn="ctr" sy="101000">
              <a:srgbClr val="253E57">
                <a:alpha val="11764"/>
              </a:srgbClr>
            </a:outerShdw>
          </a:effectLst>
        </p:spPr>
        <p:txBody>
          <a:bodyPr anchorCtr="0" anchor="ctr" bIns="45700" lIns="182875" spcFirstLastPara="1" rIns="91425" wrap="square" tIns="45700">
            <a:noAutofit/>
          </a:bodyPr>
          <a:lstStyle/>
          <a:p>
            <a:pPr indent="0" lvl="0" marL="0" marR="0" rtl="0" algn="l">
              <a:lnSpc>
                <a:spcPct val="150000"/>
              </a:lnSpc>
              <a:spcBef>
                <a:spcPts val="0"/>
              </a:spcBef>
              <a:spcAft>
                <a:spcPts val="0"/>
              </a:spcAft>
              <a:buNone/>
            </a:pPr>
            <a:r>
              <a:t/>
            </a:r>
            <a:endParaRPr sz="1800">
              <a:solidFill>
                <a:schemeClr val="dk1"/>
              </a:solidFill>
              <a:latin typeface="Arial"/>
              <a:ea typeface="Arial"/>
              <a:cs typeface="Arial"/>
              <a:sym typeface="Arial"/>
            </a:endParaRPr>
          </a:p>
        </p:txBody>
      </p:sp>
      <p:sp>
        <p:nvSpPr>
          <p:cNvPr id="505" name="Google Shape;505;p8"/>
          <p:cNvSpPr txBox="1"/>
          <p:nvPr>
            <p:ph type="title"/>
          </p:nvPr>
        </p:nvSpPr>
        <p:spPr>
          <a:xfrm>
            <a:off x="503239" y="109538"/>
            <a:ext cx="5170850" cy="11430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Arial"/>
              <a:buNone/>
            </a:pPr>
            <a:r>
              <a:rPr lang="en-US"/>
              <a:t>Traditional Marketing Is Not as Effective for B2B</a:t>
            </a:r>
            <a:endParaRPr/>
          </a:p>
        </p:txBody>
      </p:sp>
      <p:grpSp>
        <p:nvGrpSpPr>
          <p:cNvPr id="506" name="Google Shape;506;p8"/>
          <p:cNvGrpSpPr/>
          <p:nvPr/>
        </p:nvGrpSpPr>
        <p:grpSpPr>
          <a:xfrm>
            <a:off x="8302505" y="1072099"/>
            <a:ext cx="3301600" cy="1659084"/>
            <a:chOff x="8376647" y="1578728"/>
            <a:chExt cx="3301600" cy="1659084"/>
          </a:xfrm>
        </p:grpSpPr>
        <p:sp>
          <p:nvSpPr>
            <p:cNvPr id="507" name="Google Shape;507;p8"/>
            <p:cNvSpPr txBox="1"/>
            <p:nvPr/>
          </p:nvSpPr>
          <p:spPr>
            <a:xfrm>
              <a:off x="8376647" y="2582400"/>
              <a:ext cx="3278078" cy="655412"/>
            </a:xfrm>
            <a:prstGeom prst="rect">
              <a:avLst/>
            </a:prstGeom>
            <a:noFill/>
            <a:ln>
              <a:noFill/>
            </a:ln>
          </p:spPr>
          <p:txBody>
            <a:bodyPr anchorCtr="0" anchor="t" bIns="121900" lIns="121900" spcFirstLastPara="1" rIns="121900" wrap="square" tIns="121900">
              <a:noAutofit/>
            </a:bodyPr>
            <a:lstStyle/>
            <a:p>
              <a:pPr indent="0" lvl="0" marL="0" marR="0" rtl="0" algn="l">
                <a:lnSpc>
                  <a:spcPct val="90000"/>
                </a:lnSpc>
                <a:spcBef>
                  <a:spcPts val="0"/>
                </a:spcBef>
                <a:spcAft>
                  <a:spcPts val="0"/>
                </a:spcAft>
                <a:buClr>
                  <a:schemeClr val="dk1"/>
                </a:buClr>
                <a:buSzPts val="1400"/>
                <a:buFont typeface="Ultra"/>
                <a:buNone/>
              </a:pPr>
              <a:r>
                <a:rPr b="0" lang="en-US" sz="1400">
                  <a:solidFill>
                    <a:schemeClr val="dk1"/>
                  </a:solidFill>
                  <a:latin typeface="Ultra"/>
                  <a:ea typeface="Ultra"/>
                  <a:cs typeface="Ultra"/>
                  <a:sym typeface="Ultra"/>
                </a:rPr>
                <a:t>Additional pipeline from </a:t>
              </a:r>
              <a:br>
                <a:rPr b="0" lang="en-US" sz="1400">
                  <a:solidFill>
                    <a:schemeClr val="dk1"/>
                  </a:solidFill>
                  <a:latin typeface="Ultra"/>
                  <a:ea typeface="Ultra"/>
                  <a:cs typeface="Ultra"/>
                  <a:sym typeface="Ultra"/>
                </a:rPr>
              </a:br>
              <a:r>
                <a:rPr b="0" lang="en-US" sz="1400">
                  <a:solidFill>
                    <a:schemeClr val="dk1"/>
                  </a:solidFill>
                  <a:latin typeface="Ultra"/>
                  <a:ea typeface="Ultra"/>
                  <a:cs typeface="Ultra"/>
                  <a:sym typeface="Ultra"/>
                </a:rPr>
                <a:t>target accounts</a:t>
              </a:r>
              <a:r>
                <a:rPr b="0" baseline="30000" lang="en-US" sz="1400">
                  <a:solidFill>
                    <a:schemeClr val="dk1"/>
                  </a:solidFill>
                  <a:latin typeface="Ultra"/>
                  <a:ea typeface="Ultra"/>
                  <a:cs typeface="Ultra"/>
                  <a:sym typeface="Ultra"/>
                </a:rPr>
                <a:t>1</a:t>
              </a:r>
              <a:endParaRPr/>
            </a:p>
          </p:txBody>
        </p:sp>
        <p:sp>
          <p:nvSpPr>
            <p:cNvPr id="508" name="Google Shape;508;p8"/>
            <p:cNvSpPr txBox="1"/>
            <p:nvPr/>
          </p:nvSpPr>
          <p:spPr>
            <a:xfrm>
              <a:off x="8376647" y="1578728"/>
              <a:ext cx="3301600" cy="1284927"/>
            </a:xfrm>
            <a:prstGeom prst="rect">
              <a:avLst/>
            </a:prstGeom>
            <a:noFill/>
            <a:ln>
              <a:noFill/>
            </a:ln>
          </p:spPr>
          <p:txBody>
            <a:bodyPr anchorCtr="0" anchor="ctr" bIns="121900" lIns="121900" spcFirstLastPara="1" rIns="121900" wrap="square" tIns="121900">
              <a:spAutoFit/>
            </a:bodyPr>
            <a:lstStyle/>
            <a:p>
              <a:pPr indent="0" lvl="0" marL="0" marR="0" rtl="0" algn="l">
                <a:spcBef>
                  <a:spcPts val="0"/>
                </a:spcBef>
                <a:spcAft>
                  <a:spcPts val="933"/>
                </a:spcAft>
                <a:buNone/>
              </a:pPr>
              <a:r>
                <a:rPr lang="en-US" sz="6000">
                  <a:solidFill>
                    <a:schemeClr val="dk1"/>
                  </a:solidFill>
                  <a:latin typeface="Arial"/>
                  <a:ea typeface="Arial"/>
                  <a:cs typeface="Arial"/>
                  <a:sym typeface="Arial"/>
                </a:rPr>
                <a:t>$1.2M</a:t>
              </a:r>
              <a:endParaRPr/>
            </a:p>
          </p:txBody>
        </p:sp>
      </p:grpSp>
      <p:sp>
        <p:nvSpPr>
          <p:cNvPr id="509" name="Google Shape;509;p8"/>
          <p:cNvSpPr txBox="1"/>
          <p:nvPr/>
        </p:nvSpPr>
        <p:spPr>
          <a:xfrm>
            <a:off x="8302505" y="513252"/>
            <a:ext cx="3278078"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500">
                <a:solidFill>
                  <a:schemeClr val="dk1"/>
                </a:solidFill>
                <a:latin typeface="Ultra"/>
                <a:ea typeface="Ultra"/>
                <a:cs typeface="Ultra"/>
                <a:sym typeface="Ultra"/>
              </a:rPr>
              <a:t>ABM DRIVES EFFICIENCY WITH ACCOUNTS THAT MATTER</a:t>
            </a:r>
            <a:endParaRPr/>
          </a:p>
        </p:txBody>
      </p:sp>
      <p:sp>
        <p:nvSpPr>
          <p:cNvPr id="510" name="Google Shape;510;p8"/>
          <p:cNvSpPr txBox="1"/>
          <p:nvPr/>
        </p:nvSpPr>
        <p:spPr>
          <a:xfrm>
            <a:off x="8302505" y="3877245"/>
            <a:ext cx="2926327" cy="525107"/>
          </a:xfrm>
          <a:prstGeom prst="rect">
            <a:avLst/>
          </a:prstGeom>
          <a:noFill/>
          <a:ln>
            <a:noFill/>
          </a:ln>
        </p:spPr>
        <p:txBody>
          <a:bodyPr anchorCtr="0" anchor="t" bIns="121900" lIns="121900" spcFirstLastPara="1" rIns="121900" wrap="square" tIns="121900">
            <a:noAutofit/>
          </a:bodyPr>
          <a:lstStyle/>
          <a:p>
            <a:pPr indent="0" lvl="0" marL="0" marR="0" rtl="0" algn="l">
              <a:lnSpc>
                <a:spcPct val="90000"/>
              </a:lnSpc>
              <a:spcBef>
                <a:spcPts val="0"/>
              </a:spcBef>
              <a:spcAft>
                <a:spcPts val="0"/>
              </a:spcAft>
              <a:buClr>
                <a:schemeClr val="dk1"/>
              </a:buClr>
              <a:buSzPts val="1400"/>
              <a:buFont typeface="Ultra"/>
              <a:buNone/>
            </a:pPr>
            <a:r>
              <a:rPr b="0" lang="en-US" sz="1400">
                <a:solidFill>
                  <a:schemeClr val="dk1"/>
                </a:solidFill>
                <a:latin typeface="Ultra"/>
                <a:ea typeface="Ultra"/>
                <a:cs typeface="Ultra"/>
                <a:sym typeface="Ultra"/>
              </a:rPr>
              <a:t>of respondents reported that their win rate is higher from </a:t>
            </a:r>
            <a:br>
              <a:rPr b="0" lang="en-US" sz="1400">
                <a:solidFill>
                  <a:schemeClr val="dk1"/>
                </a:solidFill>
                <a:latin typeface="Ultra"/>
                <a:ea typeface="Ultra"/>
                <a:cs typeface="Ultra"/>
                <a:sym typeface="Ultra"/>
              </a:rPr>
            </a:br>
            <a:r>
              <a:rPr b="0" lang="en-US" sz="1400">
                <a:solidFill>
                  <a:schemeClr val="dk1"/>
                </a:solidFill>
                <a:latin typeface="Ultra"/>
                <a:ea typeface="Ultra"/>
                <a:cs typeface="Ultra"/>
                <a:sym typeface="Ultra"/>
              </a:rPr>
              <a:t>ABM accounts</a:t>
            </a:r>
            <a:r>
              <a:rPr b="0" baseline="30000" lang="en-US" sz="1400">
                <a:solidFill>
                  <a:schemeClr val="dk1"/>
                </a:solidFill>
                <a:latin typeface="Ultra"/>
                <a:ea typeface="Ultra"/>
                <a:cs typeface="Ultra"/>
                <a:sym typeface="Ultra"/>
              </a:rPr>
              <a:t>2</a:t>
            </a:r>
            <a:endParaRPr/>
          </a:p>
        </p:txBody>
      </p:sp>
      <p:sp>
        <p:nvSpPr>
          <p:cNvPr id="511" name="Google Shape;511;p8"/>
          <p:cNvSpPr txBox="1"/>
          <p:nvPr/>
        </p:nvSpPr>
        <p:spPr>
          <a:xfrm>
            <a:off x="8302505" y="2873573"/>
            <a:ext cx="3301600" cy="1284927"/>
          </a:xfrm>
          <a:prstGeom prst="rect">
            <a:avLst/>
          </a:prstGeom>
          <a:noFill/>
          <a:ln>
            <a:noFill/>
          </a:ln>
        </p:spPr>
        <p:txBody>
          <a:bodyPr anchorCtr="0" anchor="ctr" bIns="121900" lIns="121900" spcFirstLastPara="1" rIns="121900" wrap="square" tIns="121900">
            <a:spAutoFit/>
          </a:bodyPr>
          <a:lstStyle/>
          <a:p>
            <a:pPr indent="0" lvl="0" marL="0" marR="0" rtl="0" algn="l">
              <a:spcBef>
                <a:spcPts val="0"/>
              </a:spcBef>
              <a:spcAft>
                <a:spcPts val="933"/>
              </a:spcAft>
              <a:buNone/>
            </a:pPr>
            <a:r>
              <a:rPr lang="en-US" sz="6000">
                <a:solidFill>
                  <a:schemeClr val="dk1"/>
                </a:solidFill>
                <a:latin typeface="Arial"/>
                <a:ea typeface="Arial"/>
                <a:cs typeface="Arial"/>
                <a:sym typeface="Arial"/>
              </a:rPr>
              <a:t>87% </a:t>
            </a:r>
            <a:endParaRPr sz="6000">
              <a:solidFill>
                <a:schemeClr val="dk1"/>
              </a:solidFill>
              <a:latin typeface="Arial"/>
              <a:ea typeface="Arial"/>
              <a:cs typeface="Arial"/>
              <a:sym typeface="Arial"/>
            </a:endParaRPr>
          </a:p>
        </p:txBody>
      </p:sp>
      <p:cxnSp>
        <p:nvCxnSpPr>
          <p:cNvPr id="512" name="Google Shape;512;p8"/>
          <p:cNvCxnSpPr/>
          <p:nvPr/>
        </p:nvCxnSpPr>
        <p:spPr>
          <a:xfrm>
            <a:off x="8351490" y="4863449"/>
            <a:ext cx="3229093" cy="0"/>
          </a:xfrm>
          <a:prstGeom prst="straightConnector1">
            <a:avLst/>
          </a:prstGeom>
          <a:noFill/>
          <a:ln cap="flat" cmpd="sng" w="9525">
            <a:solidFill>
              <a:schemeClr val="dk1"/>
            </a:solidFill>
            <a:prstDash val="solid"/>
            <a:miter lim="800000"/>
            <a:headEnd len="sm" w="sm" type="none"/>
            <a:tailEnd len="sm" w="sm" type="none"/>
          </a:ln>
        </p:spPr>
      </p:cxnSp>
      <p:cxnSp>
        <p:nvCxnSpPr>
          <p:cNvPr id="513" name="Google Shape;513;p8"/>
          <p:cNvCxnSpPr/>
          <p:nvPr/>
        </p:nvCxnSpPr>
        <p:spPr>
          <a:xfrm>
            <a:off x="8351490" y="2881471"/>
            <a:ext cx="3229093" cy="0"/>
          </a:xfrm>
          <a:prstGeom prst="straightConnector1">
            <a:avLst/>
          </a:prstGeom>
          <a:noFill/>
          <a:ln cap="flat" cmpd="sng" w="9525">
            <a:solidFill>
              <a:schemeClr val="dk1"/>
            </a:solidFill>
            <a:prstDash val="solid"/>
            <a:miter lim="800000"/>
            <a:headEnd len="sm" w="sm" type="none"/>
            <a:tailEnd len="sm" w="sm" type="none"/>
          </a:ln>
        </p:spPr>
      </p:cxnSp>
      <p:sp>
        <p:nvSpPr>
          <p:cNvPr id="514" name="Google Shape;514;p8"/>
          <p:cNvSpPr txBox="1"/>
          <p:nvPr/>
        </p:nvSpPr>
        <p:spPr>
          <a:xfrm>
            <a:off x="8302504" y="5865396"/>
            <a:ext cx="3584695" cy="575767"/>
          </a:xfrm>
          <a:prstGeom prst="rect">
            <a:avLst/>
          </a:prstGeom>
          <a:noFill/>
          <a:ln>
            <a:noFill/>
          </a:ln>
        </p:spPr>
        <p:txBody>
          <a:bodyPr anchorCtr="0" anchor="t" bIns="121900" lIns="121900" spcFirstLastPara="1" rIns="121900" wrap="square" tIns="121900">
            <a:noAutofit/>
          </a:bodyPr>
          <a:lstStyle/>
          <a:p>
            <a:pPr indent="0" lvl="0" marL="0" marR="0" rtl="0" algn="l">
              <a:lnSpc>
                <a:spcPct val="90000"/>
              </a:lnSpc>
              <a:spcBef>
                <a:spcPts val="0"/>
              </a:spcBef>
              <a:spcAft>
                <a:spcPts val="0"/>
              </a:spcAft>
              <a:buClr>
                <a:schemeClr val="dk1"/>
              </a:buClr>
              <a:buSzPts val="1400"/>
              <a:buFont typeface="Ultra"/>
              <a:buNone/>
            </a:pPr>
            <a:r>
              <a:rPr b="0" lang="en-US" sz="1400">
                <a:solidFill>
                  <a:schemeClr val="dk1"/>
                </a:solidFill>
                <a:latin typeface="Ultra"/>
                <a:ea typeface="Ultra"/>
                <a:cs typeface="Ultra"/>
                <a:sym typeface="Ultra"/>
              </a:rPr>
              <a:t>respondents said ABM delivers superior ROI per marketing dollar spent</a:t>
            </a:r>
            <a:r>
              <a:rPr b="0" baseline="30000" lang="en-US" sz="1400">
                <a:solidFill>
                  <a:schemeClr val="dk1"/>
                </a:solidFill>
                <a:latin typeface="Ultra"/>
                <a:ea typeface="Ultra"/>
                <a:cs typeface="Ultra"/>
                <a:sym typeface="Ultra"/>
              </a:rPr>
              <a:t>2</a:t>
            </a:r>
            <a:endParaRPr/>
          </a:p>
        </p:txBody>
      </p:sp>
      <p:sp>
        <p:nvSpPr>
          <p:cNvPr id="515" name="Google Shape;515;p8"/>
          <p:cNvSpPr txBox="1"/>
          <p:nvPr/>
        </p:nvSpPr>
        <p:spPr>
          <a:xfrm>
            <a:off x="8302505" y="4861724"/>
            <a:ext cx="3301600" cy="1284927"/>
          </a:xfrm>
          <a:prstGeom prst="rect">
            <a:avLst/>
          </a:prstGeom>
          <a:noFill/>
          <a:ln>
            <a:noFill/>
          </a:ln>
        </p:spPr>
        <p:txBody>
          <a:bodyPr anchorCtr="0" anchor="ctr" bIns="121900" lIns="121900" spcFirstLastPara="1" rIns="121900" wrap="square" tIns="121900">
            <a:spAutoFit/>
          </a:bodyPr>
          <a:lstStyle/>
          <a:p>
            <a:pPr indent="0" lvl="0" marL="0" marR="0" rtl="0" algn="l">
              <a:spcBef>
                <a:spcPts val="0"/>
              </a:spcBef>
              <a:spcAft>
                <a:spcPts val="933"/>
              </a:spcAft>
              <a:buNone/>
            </a:pPr>
            <a:r>
              <a:rPr lang="en-US" sz="6000">
                <a:solidFill>
                  <a:schemeClr val="dk1"/>
                </a:solidFill>
                <a:latin typeface="Arial"/>
                <a:ea typeface="Arial"/>
                <a:cs typeface="Arial"/>
                <a:sym typeface="Arial"/>
              </a:rPr>
              <a:t>87% </a:t>
            </a:r>
            <a:endParaRPr sz="6000">
              <a:solidFill>
                <a:schemeClr val="dk1"/>
              </a:solidFill>
              <a:latin typeface="Arial"/>
              <a:ea typeface="Arial"/>
              <a:cs typeface="Arial"/>
              <a:sym typeface="Arial"/>
            </a:endParaRPr>
          </a:p>
        </p:txBody>
      </p:sp>
      <p:sp>
        <p:nvSpPr>
          <p:cNvPr id="516" name="Google Shape;516;p8"/>
          <p:cNvSpPr txBox="1"/>
          <p:nvPr/>
        </p:nvSpPr>
        <p:spPr>
          <a:xfrm>
            <a:off x="675501" y="3503825"/>
            <a:ext cx="1876990" cy="554400"/>
          </a:xfrm>
          <a:prstGeom prst="rect">
            <a:avLst/>
          </a:prstGeom>
          <a:noFill/>
          <a:ln>
            <a:noFill/>
          </a:ln>
        </p:spPr>
        <p:txBody>
          <a:bodyPr anchorCtr="0" anchor="t" bIns="42650" lIns="109725" spcFirstLastPara="1" rIns="109725" wrap="square" tIns="42650">
            <a:noAutofit/>
          </a:bodyPr>
          <a:lstStyle/>
          <a:p>
            <a:pPr indent="0" lvl="0" marL="0" marR="0" rtl="0" algn="l">
              <a:lnSpc>
                <a:spcPct val="114000"/>
              </a:lnSpc>
              <a:spcBef>
                <a:spcPts val="0"/>
              </a:spcBef>
              <a:spcAft>
                <a:spcPts val="1067"/>
              </a:spcAft>
              <a:buNone/>
            </a:pPr>
            <a:r>
              <a:rPr lang="en-US" sz="2000">
                <a:solidFill>
                  <a:schemeClr val="dk1"/>
                </a:solidFill>
                <a:latin typeface="Ultra"/>
                <a:ea typeface="Ultra"/>
                <a:cs typeface="Ultra"/>
                <a:sym typeface="Ultra"/>
              </a:rPr>
              <a:t>B2C ad tech</a:t>
            </a:r>
            <a:br>
              <a:rPr lang="en-US" sz="2000">
                <a:solidFill>
                  <a:schemeClr val="dk1"/>
                </a:solidFill>
                <a:latin typeface="Ultra"/>
                <a:ea typeface="Ultra"/>
                <a:cs typeface="Ultra"/>
                <a:sym typeface="Ultra"/>
              </a:rPr>
            </a:br>
            <a:r>
              <a:rPr lang="en-US" sz="2000">
                <a:solidFill>
                  <a:schemeClr val="dk1"/>
                </a:solidFill>
                <a:latin typeface="Ultra"/>
                <a:ea typeface="Ultra"/>
                <a:cs typeface="Ultra"/>
                <a:sym typeface="Ultra"/>
              </a:rPr>
              <a:t>hinders advertising</a:t>
            </a:r>
            <a:br>
              <a:rPr lang="en-US" sz="2000">
                <a:solidFill>
                  <a:schemeClr val="dk1"/>
                </a:solidFill>
                <a:latin typeface="Ultra"/>
                <a:ea typeface="Ultra"/>
                <a:cs typeface="Ultra"/>
                <a:sym typeface="Ultra"/>
              </a:rPr>
            </a:br>
            <a:r>
              <a:rPr lang="en-US" sz="2000">
                <a:solidFill>
                  <a:schemeClr val="dk1"/>
                </a:solidFill>
                <a:latin typeface="Ultra"/>
                <a:ea typeface="Ultra"/>
                <a:cs typeface="Ultra"/>
                <a:sym typeface="Ultra"/>
              </a:rPr>
              <a:t>for B2B</a:t>
            </a:r>
            <a:endParaRPr sz="2000">
              <a:solidFill>
                <a:schemeClr val="dk1"/>
              </a:solidFill>
              <a:latin typeface="Ultra"/>
              <a:ea typeface="Ultra"/>
              <a:cs typeface="Ultra"/>
              <a:sym typeface="Ultra"/>
            </a:endParaRPr>
          </a:p>
        </p:txBody>
      </p:sp>
      <p:sp>
        <p:nvSpPr>
          <p:cNvPr id="517" name="Google Shape;517;p8"/>
          <p:cNvSpPr txBox="1"/>
          <p:nvPr/>
        </p:nvSpPr>
        <p:spPr>
          <a:xfrm>
            <a:off x="3015243" y="3475325"/>
            <a:ext cx="1950414" cy="496800"/>
          </a:xfrm>
          <a:prstGeom prst="rect">
            <a:avLst/>
          </a:prstGeom>
          <a:noFill/>
          <a:ln>
            <a:noFill/>
          </a:ln>
        </p:spPr>
        <p:txBody>
          <a:bodyPr anchorCtr="0" anchor="t" bIns="42650" lIns="109725" spcFirstLastPara="1" rIns="109725" wrap="square" tIns="42650">
            <a:noAutofit/>
          </a:bodyPr>
          <a:lstStyle/>
          <a:p>
            <a:pPr indent="0" lvl="0" marL="0" marR="0" rtl="0" algn="l">
              <a:lnSpc>
                <a:spcPct val="114000"/>
              </a:lnSpc>
              <a:spcBef>
                <a:spcPts val="0"/>
              </a:spcBef>
              <a:spcAft>
                <a:spcPts val="1067"/>
              </a:spcAft>
              <a:buNone/>
            </a:pPr>
            <a:r>
              <a:rPr lang="en-US" sz="2000">
                <a:solidFill>
                  <a:schemeClr val="dk1"/>
                </a:solidFill>
                <a:latin typeface="Ultra"/>
                <a:ea typeface="Ultra"/>
                <a:cs typeface="Ultra"/>
                <a:sym typeface="Ultra"/>
              </a:rPr>
              <a:t>Lead-based</a:t>
            </a:r>
            <a:br>
              <a:rPr lang="en-US" sz="2000">
                <a:solidFill>
                  <a:schemeClr val="dk1"/>
                </a:solidFill>
                <a:latin typeface="Ultra"/>
                <a:ea typeface="Ultra"/>
                <a:cs typeface="Ultra"/>
                <a:sym typeface="Ultra"/>
              </a:rPr>
            </a:br>
            <a:r>
              <a:rPr lang="en-US" sz="2000">
                <a:solidFill>
                  <a:schemeClr val="dk1"/>
                </a:solidFill>
                <a:latin typeface="Ultra"/>
                <a:ea typeface="Ultra"/>
                <a:cs typeface="Ultra"/>
                <a:sym typeface="Ultra"/>
              </a:rPr>
              <a:t>marketing automation</a:t>
            </a:r>
            <a:br>
              <a:rPr lang="en-US" sz="2000">
                <a:solidFill>
                  <a:schemeClr val="dk1"/>
                </a:solidFill>
                <a:latin typeface="Ultra"/>
                <a:ea typeface="Ultra"/>
                <a:cs typeface="Ultra"/>
                <a:sym typeface="Ultra"/>
              </a:rPr>
            </a:br>
            <a:r>
              <a:rPr lang="en-US" sz="2000">
                <a:solidFill>
                  <a:schemeClr val="dk1"/>
                </a:solidFill>
                <a:latin typeface="Ultra"/>
                <a:ea typeface="Ultra"/>
                <a:cs typeface="Ultra"/>
                <a:sym typeface="Ultra"/>
              </a:rPr>
              <a:t>is less effective</a:t>
            </a:r>
            <a:endParaRPr sz="2000">
              <a:solidFill>
                <a:schemeClr val="dk1"/>
              </a:solidFill>
              <a:latin typeface="Ultra"/>
              <a:ea typeface="Ultra"/>
              <a:cs typeface="Ultra"/>
              <a:sym typeface="Ultra"/>
            </a:endParaRPr>
          </a:p>
        </p:txBody>
      </p:sp>
      <p:sp>
        <p:nvSpPr>
          <p:cNvPr id="518" name="Google Shape;518;p8"/>
          <p:cNvSpPr txBox="1"/>
          <p:nvPr/>
        </p:nvSpPr>
        <p:spPr>
          <a:xfrm>
            <a:off x="5365452" y="3475325"/>
            <a:ext cx="2002906" cy="496800"/>
          </a:xfrm>
          <a:prstGeom prst="rect">
            <a:avLst/>
          </a:prstGeom>
          <a:noFill/>
          <a:ln>
            <a:noFill/>
          </a:ln>
        </p:spPr>
        <p:txBody>
          <a:bodyPr anchorCtr="0" anchor="t" bIns="42650" lIns="109725" spcFirstLastPara="1" rIns="109725" wrap="square" tIns="42650">
            <a:noAutofit/>
          </a:bodyPr>
          <a:lstStyle/>
          <a:p>
            <a:pPr indent="0" lvl="0" marL="0" marR="0" rtl="0" algn="l">
              <a:lnSpc>
                <a:spcPct val="114000"/>
              </a:lnSpc>
              <a:spcBef>
                <a:spcPts val="0"/>
              </a:spcBef>
              <a:spcAft>
                <a:spcPts val="0"/>
              </a:spcAft>
              <a:buNone/>
            </a:pPr>
            <a:r>
              <a:rPr lang="en-US" sz="2000">
                <a:solidFill>
                  <a:schemeClr val="dk1"/>
                </a:solidFill>
                <a:latin typeface="Ultra"/>
                <a:ea typeface="Ultra"/>
                <a:cs typeface="Ultra"/>
                <a:sym typeface="Ultra"/>
              </a:rPr>
              <a:t>MQL= 1 person</a:t>
            </a:r>
            <a:endParaRPr sz="2000">
              <a:solidFill>
                <a:schemeClr val="dk1"/>
              </a:solidFill>
              <a:latin typeface="Ultra"/>
              <a:ea typeface="Ultra"/>
              <a:cs typeface="Ultra"/>
              <a:sym typeface="Ultra"/>
            </a:endParaRPr>
          </a:p>
          <a:p>
            <a:pPr indent="0" lvl="0" marL="0" marR="0" rtl="0" algn="l">
              <a:lnSpc>
                <a:spcPct val="114000"/>
              </a:lnSpc>
              <a:spcBef>
                <a:spcPts val="1067"/>
              </a:spcBef>
              <a:spcAft>
                <a:spcPts val="1067"/>
              </a:spcAft>
              <a:buNone/>
            </a:pPr>
            <a:r>
              <a:rPr lang="en-US" sz="1400">
                <a:solidFill>
                  <a:schemeClr val="dk1"/>
                </a:solidFill>
                <a:latin typeface="Ultra"/>
                <a:ea typeface="Ultra"/>
                <a:cs typeface="Ultra"/>
                <a:sym typeface="Ultra"/>
              </a:rPr>
              <a:t>Not a holistic </a:t>
            </a:r>
            <a:br>
              <a:rPr lang="en-US" sz="1400">
                <a:solidFill>
                  <a:schemeClr val="dk1"/>
                </a:solidFill>
                <a:latin typeface="Ultra"/>
                <a:ea typeface="Ultra"/>
                <a:cs typeface="Ultra"/>
                <a:sym typeface="Ultra"/>
              </a:rPr>
            </a:br>
            <a:r>
              <a:rPr lang="en-US" sz="1400">
                <a:solidFill>
                  <a:schemeClr val="dk1"/>
                </a:solidFill>
                <a:latin typeface="Ultra"/>
                <a:ea typeface="Ultra"/>
                <a:cs typeface="Ultra"/>
                <a:sym typeface="Ultra"/>
              </a:rPr>
              <a:t>view of an account’s stage in the </a:t>
            </a:r>
            <a:br>
              <a:rPr lang="en-US" sz="1400">
                <a:solidFill>
                  <a:schemeClr val="dk1"/>
                </a:solidFill>
                <a:latin typeface="Ultra"/>
                <a:ea typeface="Ultra"/>
                <a:cs typeface="Ultra"/>
                <a:sym typeface="Ultra"/>
              </a:rPr>
            </a:br>
            <a:r>
              <a:rPr lang="en-US" sz="1400">
                <a:solidFill>
                  <a:schemeClr val="dk1"/>
                </a:solidFill>
                <a:latin typeface="Ultra"/>
                <a:ea typeface="Ultra"/>
                <a:cs typeface="Ultra"/>
                <a:sym typeface="Ultra"/>
              </a:rPr>
              <a:t>buying journey</a:t>
            </a:r>
            <a:endParaRPr sz="1400">
              <a:solidFill>
                <a:schemeClr val="dk1"/>
              </a:solidFill>
              <a:latin typeface="Ultra"/>
              <a:ea typeface="Ultra"/>
              <a:cs typeface="Ultra"/>
              <a:sym typeface="Ultra"/>
            </a:endParaRPr>
          </a:p>
        </p:txBody>
      </p:sp>
      <p:cxnSp>
        <p:nvCxnSpPr>
          <p:cNvPr id="519" name="Google Shape;519;p8"/>
          <p:cNvCxnSpPr/>
          <p:nvPr/>
        </p:nvCxnSpPr>
        <p:spPr>
          <a:xfrm>
            <a:off x="921179" y="3388920"/>
            <a:ext cx="1385635" cy="0"/>
          </a:xfrm>
          <a:prstGeom prst="straightConnector1">
            <a:avLst/>
          </a:prstGeom>
          <a:noFill/>
          <a:ln cap="flat" cmpd="sng" w="9525">
            <a:solidFill>
              <a:schemeClr val="dk1"/>
            </a:solidFill>
            <a:prstDash val="solid"/>
            <a:miter lim="800000"/>
            <a:headEnd len="sm" w="sm" type="none"/>
            <a:tailEnd len="sm" w="sm" type="none"/>
          </a:ln>
        </p:spPr>
      </p:cxnSp>
      <p:cxnSp>
        <p:nvCxnSpPr>
          <p:cNvPr id="520" name="Google Shape;520;p8"/>
          <p:cNvCxnSpPr/>
          <p:nvPr/>
        </p:nvCxnSpPr>
        <p:spPr>
          <a:xfrm>
            <a:off x="3297633" y="3388920"/>
            <a:ext cx="1385635" cy="0"/>
          </a:xfrm>
          <a:prstGeom prst="straightConnector1">
            <a:avLst/>
          </a:prstGeom>
          <a:noFill/>
          <a:ln cap="flat" cmpd="sng" w="9525">
            <a:solidFill>
              <a:schemeClr val="dk1"/>
            </a:solidFill>
            <a:prstDash val="solid"/>
            <a:miter lim="800000"/>
            <a:headEnd len="sm" w="sm" type="none"/>
            <a:tailEnd len="sm" w="sm" type="none"/>
          </a:ln>
        </p:spPr>
      </p:cxnSp>
      <p:cxnSp>
        <p:nvCxnSpPr>
          <p:cNvPr id="521" name="Google Shape;521;p8"/>
          <p:cNvCxnSpPr/>
          <p:nvPr/>
        </p:nvCxnSpPr>
        <p:spPr>
          <a:xfrm>
            <a:off x="5674088" y="3388920"/>
            <a:ext cx="1385635" cy="0"/>
          </a:xfrm>
          <a:prstGeom prst="straightConnector1">
            <a:avLst/>
          </a:prstGeom>
          <a:noFill/>
          <a:ln cap="flat" cmpd="sng" w="9525">
            <a:solidFill>
              <a:schemeClr val="dk1"/>
            </a:solidFill>
            <a:prstDash val="solid"/>
            <a:miter lim="800000"/>
            <a:headEnd len="sm" w="sm" type="none"/>
            <a:tailEnd len="sm" w="sm" type="none"/>
          </a:ln>
        </p:spPr>
      </p:cxnSp>
      <p:sp>
        <p:nvSpPr>
          <p:cNvPr id="522" name="Google Shape;522;p8"/>
          <p:cNvSpPr/>
          <p:nvPr/>
        </p:nvSpPr>
        <p:spPr>
          <a:xfrm>
            <a:off x="3643678" y="2514058"/>
            <a:ext cx="693544" cy="523668"/>
          </a:xfrm>
          <a:custGeom>
            <a:rect b="b" l="l" r="r" t="t"/>
            <a:pathLst>
              <a:path extrusionOk="0" h="352961" w="467459">
                <a:moveTo>
                  <a:pt x="232687" y="44073"/>
                </a:moveTo>
                <a:cubicBezTo>
                  <a:pt x="226810" y="44073"/>
                  <a:pt x="221029" y="44451"/>
                  <a:pt x="215247" y="45208"/>
                </a:cubicBezTo>
                <a:cubicBezTo>
                  <a:pt x="209465" y="45964"/>
                  <a:pt x="203874" y="47194"/>
                  <a:pt x="198376" y="49085"/>
                </a:cubicBezTo>
                <a:cubicBezTo>
                  <a:pt x="192121" y="50882"/>
                  <a:pt x="186150" y="50693"/>
                  <a:pt x="180368" y="48518"/>
                </a:cubicBezTo>
                <a:cubicBezTo>
                  <a:pt x="174681" y="46343"/>
                  <a:pt x="170321" y="42465"/>
                  <a:pt x="167383" y="36980"/>
                </a:cubicBezTo>
                <a:cubicBezTo>
                  <a:pt x="164444" y="31494"/>
                  <a:pt x="164160" y="25820"/>
                  <a:pt x="166530" y="20145"/>
                </a:cubicBezTo>
                <a:cubicBezTo>
                  <a:pt x="168899" y="14470"/>
                  <a:pt x="173070" y="10687"/>
                  <a:pt x="178946" y="8796"/>
                </a:cubicBezTo>
                <a:cubicBezTo>
                  <a:pt x="187761" y="5864"/>
                  <a:pt x="196670" y="3689"/>
                  <a:pt x="205485" y="2175"/>
                </a:cubicBezTo>
                <a:cubicBezTo>
                  <a:pt x="214299" y="662"/>
                  <a:pt x="223398" y="0"/>
                  <a:pt x="232592" y="0"/>
                </a:cubicBezTo>
                <a:cubicBezTo>
                  <a:pt x="281973" y="0"/>
                  <a:pt x="323961" y="17118"/>
                  <a:pt x="358651" y="51261"/>
                </a:cubicBezTo>
                <a:cubicBezTo>
                  <a:pt x="393340" y="85498"/>
                  <a:pt x="410591" y="127206"/>
                  <a:pt x="410591" y="176481"/>
                </a:cubicBezTo>
                <a:lnTo>
                  <a:pt x="410591" y="180358"/>
                </a:lnTo>
                <a:lnTo>
                  <a:pt x="430494" y="160497"/>
                </a:lnTo>
                <a:cubicBezTo>
                  <a:pt x="434570" y="156430"/>
                  <a:pt x="439688" y="154444"/>
                  <a:pt x="445944" y="154444"/>
                </a:cubicBezTo>
                <a:cubicBezTo>
                  <a:pt x="452199" y="154444"/>
                  <a:pt x="457412" y="156430"/>
                  <a:pt x="461393" y="160497"/>
                </a:cubicBezTo>
                <a:cubicBezTo>
                  <a:pt x="465468" y="164564"/>
                  <a:pt x="467459" y="169671"/>
                  <a:pt x="467459" y="175913"/>
                </a:cubicBezTo>
                <a:cubicBezTo>
                  <a:pt x="467459" y="182155"/>
                  <a:pt x="465468" y="187357"/>
                  <a:pt x="461393" y="191329"/>
                </a:cubicBezTo>
                <a:lnTo>
                  <a:pt x="403861" y="248737"/>
                </a:lnTo>
                <a:cubicBezTo>
                  <a:pt x="399406" y="253183"/>
                  <a:pt x="394288" y="255358"/>
                  <a:pt x="388412" y="255358"/>
                </a:cubicBezTo>
                <a:cubicBezTo>
                  <a:pt x="382535" y="255358"/>
                  <a:pt x="377322" y="253183"/>
                  <a:pt x="372962" y="248737"/>
                </a:cubicBezTo>
                <a:lnTo>
                  <a:pt x="315431" y="191329"/>
                </a:lnTo>
                <a:cubicBezTo>
                  <a:pt x="311355" y="187262"/>
                  <a:pt x="309365" y="182155"/>
                  <a:pt x="309365" y="175913"/>
                </a:cubicBezTo>
                <a:cubicBezTo>
                  <a:pt x="309365" y="169671"/>
                  <a:pt x="311355" y="164469"/>
                  <a:pt x="315431" y="160497"/>
                </a:cubicBezTo>
                <a:cubicBezTo>
                  <a:pt x="319506" y="156430"/>
                  <a:pt x="324624" y="154444"/>
                  <a:pt x="330880" y="154444"/>
                </a:cubicBezTo>
                <a:cubicBezTo>
                  <a:pt x="337135" y="154444"/>
                  <a:pt x="342348" y="156430"/>
                  <a:pt x="346329" y="160497"/>
                </a:cubicBezTo>
                <a:lnTo>
                  <a:pt x="366233" y="180358"/>
                </a:lnTo>
                <a:lnTo>
                  <a:pt x="366233" y="176481"/>
                </a:lnTo>
                <a:cubicBezTo>
                  <a:pt x="366233" y="139690"/>
                  <a:pt x="353248" y="108480"/>
                  <a:pt x="327278" y="82660"/>
                </a:cubicBezTo>
                <a:cubicBezTo>
                  <a:pt x="301308" y="56841"/>
                  <a:pt x="269652" y="44073"/>
                  <a:pt x="232498" y="44073"/>
                </a:cubicBezTo>
                <a:close/>
                <a:moveTo>
                  <a:pt x="234867" y="352961"/>
                </a:moveTo>
                <a:cubicBezTo>
                  <a:pt x="185486" y="352961"/>
                  <a:pt x="143498" y="335843"/>
                  <a:pt x="108808" y="301701"/>
                </a:cubicBezTo>
                <a:cubicBezTo>
                  <a:pt x="74119" y="267464"/>
                  <a:pt x="56868" y="225755"/>
                  <a:pt x="56868" y="176481"/>
                </a:cubicBezTo>
                <a:lnTo>
                  <a:pt x="56868" y="172603"/>
                </a:lnTo>
                <a:lnTo>
                  <a:pt x="36965" y="192464"/>
                </a:lnTo>
                <a:cubicBezTo>
                  <a:pt x="32889" y="196531"/>
                  <a:pt x="27771" y="198517"/>
                  <a:pt x="21515" y="198517"/>
                </a:cubicBezTo>
                <a:cubicBezTo>
                  <a:pt x="15260" y="198517"/>
                  <a:pt x="10047" y="196531"/>
                  <a:pt x="6066" y="192464"/>
                </a:cubicBezTo>
                <a:cubicBezTo>
                  <a:pt x="1991" y="188397"/>
                  <a:pt x="0" y="183290"/>
                  <a:pt x="0" y="177048"/>
                </a:cubicBezTo>
                <a:cubicBezTo>
                  <a:pt x="0" y="170806"/>
                  <a:pt x="1991" y="165604"/>
                  <a:pt x="6066" y="161632"/>
                </a:cubicBezTo>
                <a:lnTo>
                  <a:pt x="63598" y="104224"/>
                </a:lnTo>
                <a:cubicBezTo>
                  <a:pt x="68053" y="99779"/>
                  <a:pt x="73171" y="97603"/>
                  <a:pt x="79047" y="97603"/>
                </a:cubicBezTo>
                <a:cubicBezTo>
                  <a:pt x="84924" y="97603"/>
                  <a:pt x="90137" y="99779"/>
                  <a:pt x="94496" y="104224"/>
                </a:cubicBezTo>
                <a:lnTo>
                  <a:pt x="152028" y="161632"/>
                </a:lnTo>
                <a:cubicBezTo>
                  <a:pt x="156104" y="165699"/>
                  <a:pt x="158094" y="170806"/>
                  <a:pt x="158094" y="177048"/>
                </a:cubicBezTo>
                <a:cubicBezTo>
                  <a:pt x="158094" y="183290"/>
                  <a:pt x="156104" y="188492"/>
                  <a:pt x="152028" y="192464"/>
                </a:cubicBezTo>
                <a:cubicBezTo>
                  <a:pt x="147953" y="196531"/>
                  <a:pt x="142835" y="198517"/>
                  <a:pt x="136579" y="198517"/>
                </a:cubicBezTo>
                <a:cubicBezTo>
                  <a:pt x="130324" y="198517"/>
                  <a:pt x="125111" y="196531"/>
                  <a:pt x="121130" y="192464"/>
                </a:cubicBezTo>
                <a:lnTo>
                  <a:pt x="101226" y="172603"/>
                </a:lnTo>
                <a:lnTo>
                  <a:pt x="101226" y="176481"/>
                </a:lnTo>
                <a:cubicBezTo>
                  <a:pt x="101226" y="213271"/>
                  <a:pt x="114211" y="244481"/>
                  <a:pt x="140181" y="270301"/>
                </a:cubicBezTo>
                <a:cubicBezTo>
                  <a:pt x="166151" y="296120"/>
                  <a:pt x="197808" y="308888"/>
                  <a:pt x="234961" y="308888"/>
                </a:cubicBezTo>
                <a:cubicBezTo>
                  <a:pt x="240838" y="308888"/>
                  <a:pt x="246620" y="308510"/>
                  <a:pt x="252401" y="307753"/>
                </a:cubicBezTo>
                <a:cubicBezTo>
                  <a:pt x="258088" y="306997"/>
                  <a:pt x="263775" y="305767"/>
                  <a:pt x="269272" y="303876"/>
                </a:cubicBezTo>
                <a:cubicBezTo>
                  <a:pt x="275528" y="302079"/>
                  <a:pt x="281404" y="302268"/>
                  <a:pt x="286997" y="304443"/>
                </a:cubicBezTo>
                <a:cubicBezTo>
                  <a:pt x="292493" y="306619"/>
                  <a:pt x="296759" y="310496"/>
                  <a:pt x="299697" y="315982"/>
                </a:cubicBezTo>
                <a:cubicBezTo>
                  <a:pt x="302635" y="321845"/>
                  <a:pt x="302920" y="327615"/>
                  <a:pt x="300550" y="333384"/>
                </a:cubicBezTo>
                <a:cubicBezTo>
                  <a:pt x="298181" y="339058"/>
                  <a:pt x="293821" y="342842"/>
                  <a:pt x="287565" y="344733"/>
                </a:cubicBezTo>
                <a:cubicBezTo>
                  <a:pt x="279130" y="347665"/>
                  <a:pt x="270410" y="349746"/>
                  <a:pt x="261595" y="351070"/>
                </a:cubicBezTo>
                <a:cubicBezTo>
                  <a:pt x="252780" y="352394"/>
                  <a:pt x="243871" y="352961"/>
                  <a:pt x="235056" y="35296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3" name="Google Shape;523;p8"/>
          <p:cNvSpPr/>
          <p:nvPr/>
        </p:nvSpPr>
        <p:spPr>
          <a:xfrm>
            <a:off x="1300846" y="2506922"/>
            <a:ext cx="626301" cy="624954"/>
          </a:xfrm>
          <a:custGeom>
            <a:rect b="b" l="l" r="r" t="t"/>
            <a:pathLst>
              <a:path extrusionOk="0" h="441485" w="442436">
                <a:moveTo>
                  <a:pt x="360546" y="328939"/>
                </a:moveTo>
                <a:cubicBezTo>
                  <a:pt x="372678" y="313523"/>
                  <a:pt x="382061" y="296593"/>
                  <a:pt x="388507" y="278151"/>
                </a:cubicBezTo>
                <a:cubicBezTo>
                  <a:pt x="394952" y="259803"/>
                  <a:pt x="398174" y="240604"/>
                  <a:pt x="398174" y="220743"/>
                </a:cubicBezTo>
                <a:cubicBezTo>
                  <a:pt x="398174" y="171468"/>
                  <a:pt x="381019" y="129760"/>
                  <a:pt x="346803" y="95523"/>
                </a:cubicBezTo>
                <a:cubicBezTo>
                  <a:pt x="312587" y="61286"/>
                  <a:pt x="270694" y="44262"/>
                  <a:pt x="221313" y="44262"/>
                </a:cubicBezTo>
                <a:cubicBezTo>
                  <a:pt x="201409" y="44262"/>
                  <a:pt x="182263" y="47478"/>
                  <a:pt x="163781" y="53909"/>
                </a:cubicBezTo>
                <a:cubicBezTo>
                  <a:pt x="145299" y="60340"/>
                  <a:pt x="128428" y="69609"/>
                  <a:pt x="112884" y="81809"/>
                </a:cubicBezTo>
                <a:lnTo>
                  <a:pt x="360546" y="328939"/>
                </a:lnTo>
                <a:close/>
                <a:moveTo>
                  <a:pt x="221218" y="397318"/>
                </a:moveTo>
                <a:cubicBezTo>
                  <a:pt x="241122" y="397318"/>
                  <a:pt x="260268" y="394102"/>
                  <a:pt x="278750" y="387671"/>
                </a:cubicBezTo>
                <a:cubicBezTo>
                  <a:pt x="297138" y="381240"/>
                  <a:pt x="314104" y="371971"/>
                  <a:pt x="329648" y="359771"/>
                </a:cubicBezTo>
                <a:lnTo>
                  <a:pt x="81985" y="112641"/>
                </a:lnTo>
                <a:cubicBezTo>
                  <a:pt x="69853" y="128057"/>
                  <a:pt x="60470" y="144986"/>
                  <a:pt x="54025" y="163429"/>
                </a:cubicBezTo>
                <a:cubicBezTo>
                  <a:pt x="47580" y="181872"/>
                  <a:pt x="44357" y="200976"/>
                  <a:pt x="44357" y="220837"/>
                </a:cubicBezTo>
                <a:cubicBezTo>
                  <a:pt x="44357" y="270112"/>
                  <a:pt x="61513" y="311820"/>
                  <a:pt x="95729" y="346057"/>
                </a:cubicBezTo>
                <a:cubicBezTo>
                  <a:pt x="129944" y="380294"/>
                  <a:pt x="171838" y="397318"/>
                  <a:pt x="221218" y="397318"/>
                </a:cubicBezTo>
                <a:close/>
                <a:moveTo>
                  <a:pt x="221218" y="441485"/>
                </a:moveTo>
                <a:cubicBezTo>
                  <a:pt x="190604" y="441485"/>
                  <a:pt x="161886" y="435716"/>
                  <a:pt x="134968" y="424083"/>
                </a:cubicBezTo>
                <a:cubicBezTo>
                  <a:pt x="108050" y="412450"/>
                  <a:pt x="84639" y="396750"/>
                  <a:pt x="64735" y="376889"/>
                </a:cubicBezTo>
                <a:cubicBezTo>
                  <a:pt x="44831" y="357028"/>
                  <a:pt x="29098" y="333668"/>
                  <a:pt x="17440" y="306808"/>
                </a:cubicBezTo>
                <a:cubicBezTo>
                  <a:pt x="5782" y="279948"/>
                  <a:pt x="0" y="251291"/>
                  <a:pt x="0" y="220743"/>
                </a:cubicBezTo>
                <a:cubicBezTo>
                  <a:pt x="0" y="190194"/>
                  <a:pt x="5782" y="161537"/>
                  <a:pt x="17440" y="134678"/>
                </a:cubicBezTo>
                <a:cubicBezTo>
                  <a:pt x="29003" y="107818"/>
                  <a:pt x="44831" y="84457"/>
                  <a:pt x="64735" y="64596"/>
                </a:cubicBezTo>
                <a:cubicBezTo>
                  <a:pt x="84639" y="44735"/>
                  <a:pt x="108050" y="29035"/>
                  <a:pt x="134968" y="17402"/>
                </a:cubicBezTo>
                <a:cubicBezTo>
                  <a:pt x="161886" y="5769"/>
                  <a:pt x="190604" y="0"/>
                  <a:pt x="221218" y="0"/>
                </a:cubicBezTo>
                <a:cubicBezTo>
                  <a:pt x="251833" y="0"/>
                  <a:pt x="280551" y="5769"/>
                  <a:pt x="307469" y="17402"/>
                </a:cubicBezTo>
                <a:cubicBezTo>
                  <a:pt x="334387" y="28941"/>
                  <a:pt x="357798" y="44735"/>
                  <a:pt x="377701" y="64596"/>
                </a:cubicBezTo>
                <a:cubicBezTo>
                  <a:pt x="397605" y="84457"/>
                  <a:pt x="413339" y="107818"/>
                  <a:pt x="424997" y="134678"/>
                </a:cubicBezTo>
                <a:cubicBezTo>
                  <a:pt x="436655" y="161537"/>
                  <a:pt x="442437" y="190194"/>
                  <a:pt x="442437" y="220743"/>
                </a:cubicBezTo>
                <a:cubicBezTo>
                  <a:pt x="442437" y="251291"/>
                  <a:pt x="436655" y="279948"/>
                  <a:pt x="424997" y="306808"/>
                </a:cubicBezTo>
                <a:cubicBezTo>
                  <a:pt x="413434" y="333668"/>
                  <a:pt x="397605" y="357028"/>
                  <a:pt x="377701" y="376889"/>
                </a:cubicBezTo>
                <a:cubicBezTo>
                  <a:pt x="357798" y="396750"/>
                  <a:pt x="334387" y="412450"/>
                  <a:pt x="307469" y="424083"/>
                </a:cubicBezTo>
                <a:cubicBezTo>
                  <a:pt x="280551" y="435622"/>
                  <a:pt x="251833" y="441485"/>
                  <a:pt x="221218" y="44148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4" name="Google Shape;524;p8"/>
          <p:cNvSpPr/>
          <p:nvPr/>
        </p:nvSpPr>
        <p:spPr>
          <a:xfrm>
            <a:off x="6077263" y="2479519"/>
            <a:ext cx="579283" cy="577882"/>
          </a:xfrm>
          <a:custGeom>
            <a:rect b="b" l="l" r="r" t="t"/>
            <a:pathLst>
              <a:path extrusionOk="0" h="353055" w="353911">
                <a:moveTo>
                  <a:pt x="190" y="308888"/>
                </a:moveTo>
                <a:lnTo>
                  <a:pt x="190" y="291203"/>
                </a:lnTo>
                <a:cubicBezTo>
                  <a:pt x="190" y="278718"/>
                  <a:pt x="3412" y="267180"/>
                  <a:pt x="9858" y="256682"/>
                </a:cubicBezTo>
                <a:cubicBezTo>
                  <a:pt x="16302" y="246184"/>
                  <a:pt x="24833" y="238239"/>
                  <a:pt x="35543" y="232659"/>
                </a:cubicBezTo>
                <a:cubicBezTo>
                  <a:pt x="58385" y="221215"/>
                  <a:pt x="81606" y="212704"/>
                  <a:pt x="105206" y="207029"/>
                </a:cubicBezTo>
                <a:cubicBezTo>
                  <a:pt x="128807" y="201354"/>
                  <a:pt x="152787" y="198517"/>
                  <a:pt x="177051" y="198517"/>
                </a:cubicBezTo>
                <a:cubicBezTo>
                  <a:pt x="201314" y="198517"/>
                  <a:pt x="225294" y="201354"/>
                  <a:pt x="248894" y="207029"/>
                </a:cubicBezTo>
                <a:cubicBezTo>
                  <a:pt x="272495" y="212704"/>
                  <a:pt x="295717" y="221310"/>
                  <a:pt x="318558" y="232659"/>
                </a:cubicBezTo>
                <a:cubicBezTo>
                  <a:pt x="329268" y="238145"/>
                  <a:pt x="337799" y="246184"/>
                  <a:pt x="344245" y="256682"/>
                </a:cubicBezTo>
                <a:cubicBezTo>
                  <a:pt x="350689" y="267180"/>
                  <a:pt x="353911" y="278624"/>
                  <a:pt x="353911" y="291203"/>
                </a:cubicBezTo>
                <a:lnTo>
                  <a:pt x="353911" y="308888"/>
                </a:lnTo>
                <a:cubicBezTo>
                  <a:pt x="353911" y="320994"/>
                  <a:pt x="349552" y="331398"/>
                  <a:pt x="340926" y="340099"/>
                </a:cubicBezTo>
                <a:cubicBezTo>
                  <a:pt x="332302" y="348705"/>
                  <a:pt x="321875" y="353056"/>
                  <a:pt x="309649" y="353056"/>
                </a:cubicBezTo>
                <a:lnTo>
                  <a:pt x="44263" y="353056"/>
                </a:lnTo>
                <a:cubicBezTo>
                  <a:pt x="32131" y="353056"/>
                  <a:pt x="21705" y="348705"/>
                  <a:pt x="12985" y="340099"/>
                </a:cubicBezTo>
                <a:cubicBezTo>
                  <a:pt x="4360" y="331492"/>
                  <a:pt x="0" y="321089"/>
                  <a:pt x="0" y="308888"/>
                </a:cubicBezTo>
                <a:close/>
                <a:moveTo>
                  <a:pt x="177146" y="176481"/>
                </a:moveTo>
                <a:cubicBezTo>
                  <a:pt x="152787" y="176481"/>
                  <a:pt x="132030" y="167874"/>
                  <a:pt x="114685" y="150567"/>
                </a:cubicBezTo>
                <a:cubicBezTo>
                  <a:pt x="97340" y="133259"/>
                  <a:pt x="88715" y="112547"/>
                  <a:pt x="88715" y="88240"/>
                </a:cubicBezTo>
                <a:cubicBezTo>
                  <a:pt x="88715" y="63934"/>
                  <a:pt x="97340" y="43222"/>
                  <a:pt x="114685" y="25914"/>
                </a:cubicBezTo>
                <a:cubicBezTo>
                  <a:pt x="132030" y="8606"/>
                  <a:pt x="152881" y="0"/>
                  <a:pt x="177146" y="0"/>
                </a:cubicBezTo>
                <a:cubicBezTo>
                  <a:pt x="201409" y="0"/>
                  <a:pt x="222262" y="8606"/>
                  <a:pt x="239606" y="25914"/>
                </a:cubicBezTo>
                <a:cubicBezTo>
                  <a:pt x="256951" y="43222"/>
                  <a:pt x="265576" y="63934"/>
                  <a:pt x="265576" y="88240"/>
                </a:cubicBezTo>
                <a:cubicBezTo>
                  <a:pt x="265576" y="112547"/>
                  <a:pt x="256951" y="133259"/>
                  <a:pt x="239606" y="150567"/>
                </a:cubicBezTo>
                <a:cubicBezTo>
                  <a:pt x="222262" y="167874"/>
                  <a:pt x="201409" y="176481"/>
                  <a:pt x="177146" y="17648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5" name="Google Shape;525;p8"/>
          <p:cNvSpPr txBox="1"/>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p>
            <a:pPr indent="0" lvl="0" marL="0" marR="0" rtl="0" algn="r">
              <a:lnSpc>
                <a:spcPct val="115000"/>
              </a:lnSpc>
              <a:spcBef>
                <a:spcPts val="0"/>
              </a:spcBef>
              <a:spcAft>
                <a:spcPts val="0"/>
              </a:spcAft>
              <a:buClr>
                <a:schemeClr val="lt1"/>
              </a:buClr>
              <a:buSzPts val="1600"/>
              <a:buFont typeface="Montserrat SemiBold"/>
              <a:buNone/>
            </a:pPr>
            <a:fld id="{00000000-1234-1234-1234-123412341234}" type="slidenum">
              <a:rPr b="1" i="0" lang="en-US" sz="900">
                <a:solidFill>
                  <a:schemeClr val="dk1"/>
                </a:solidFill>
                <a:latin typeface="Ultra"/>
                <a:ea typeface="Ultra"/>
                <a:cs typeface="Ultra"/>
                <a:sym typeface="Ultra"/>
              </a:rPr>
              <a:t>‹#›</a:t>
            </a:fld>
            <a:endParaRPr b="1" i="0" sz="900">
              <a:solidFill>
                <a:schemeClr val="dk1"/>
              </a:solidFill>
              <a:latin typeface="Ultra"/>
              <a:ea typeface="Ultra"/>
              <a:cs typeface="Ultra"/>
              <a:sym typeface="Ultra"/>
            </a:endParaRPr>
          </a:p>
        </p:txBody>
      </p:sp>
      <p:pic>
        <p:nvPicPr>
          <p:cNvPr id="526" name="Google Shape;526;p8"/>
          <p:cNvPicPr preferRelativeResize="0"/>
          <p:nvPr/>
        </p:nvPicPr>
        <p:blipFill rotWithShape="1">
          <a:blip r:embed="rId3">
            <a:alphaModFix/>
          </a:blip>
          <a:srcRect b="0" l="0" r="0" t="0"/>
          <a:stretch/>
        </p:blipFill>
        <p:spPr>
          <a:xfrm>
            <a:off x="502920" y="6233189"/>
            <a:ext cx="293146" cy="334712"/>
          </a:xfrm>
          <a:prstGeom prst="rect">
            <a:avLst/>
          </a:prstGeom>
          <a:noFill/>
          <a:ln>
            <a:noFill/>
          </a:ln>
        </p:spPr>
      </p:pic>
      <p:sp>
        <p:nvSpPr>
          <p:cNvPr id="527" name="Google Shape;527;p8"/>
          <p:cNvSpPr txBox="1"/>
          <p:nvPr/>
        </p:nvSpPr>
        <p:spPr>
          <a:xfrm>
            <a:off x="977687" y="6185311"/>
            <a:ext cx="6471600" cy="615513"/>
          </a:xfrm>
          <a:prstGeom prst="rect">
            <a:avLst/>
          </a:prstGeom>
          <a:noFill/>
          <a:ln>
            <a:noFill/>
          </a:ln>
        </p:spPr>
        <p:txBody>
          <a:bodyPr anchorCtr="0" anchor="t" bIns="121900" lIns="121900" spcFirstLastPara="1" rIns="121900" wrap="square" tIns="121900">
            <a:spAutoFit/>
          </a:bodyPr>
          <a:lstStyle/>
          <a:p>
            <a:pPr indent="0" lvl="0" marL="0" marR="0" rtl="0" algn="l">
              <a:spcBef>
                <a:spcPts val="0"/>
              </a:spcBef>
              <a:spcAft>
                <a:spcPts val="0"/>
              </a:spcAft>
              <a:buClr>
                <a:schemeClr val="dk1"/>
              </a:buClr>
              <a:buSzPts val="800"/>
              <a:buFont typeface="Arial"/>
              <a:buNone/>
            </a:pPr>
            <a:r>
              <a:rPr baseline="30000" lang="en-US" sz="800">
                <a:solidFill>
                  <a:schemeClr val="dk1"/>
                </a:solidFill>
                <a:latin typeface="Arial"/>
                <a:ea typeface="Arial"/>
                <a:cs typeface="Arial"/>
                <a:sym typeface="Arial"/>
              </a:rPr>
              <a:t>1</a:t>
            </a:r>
            <a:r>
              <a:rPr lang="en-US" sz="800">
                <a:solidFill>
                  <a:schemeClr val="dk1"/>
                </a:solidFill>
                <a:latin typeface="Arial"/>
                <a:ea typeface="Arial"/>
                <a:cs typeface="Arial"/>
                <a:sym typeface="Arial"/>
              </a:rPr>
              <a:t>Results may vary</a:t>
            </a:r>
            <a:endParaRPr/>
          </a:p>
          <a:p>
            <a:pPr indent="0" lvl="0" marL="0" marR="0" rtl="0" algn="l">
              <a:spcBef>
                <a:spcPts val="0"/>
              </a:spcBef>
              <a:spcAft>
                <a:spcPts val="0"/>
              </a:spcAft>
              <a:buClr>
                <a:schemeClr val="dk1"/>
              </a:buClr>
              <a:buSzPts val="800"/>
              <a:buFont typeface="Arial"/>
              <a:buNone/>
            </a:pPr>
            <a:r>
              <a:rPr baseline="30000" lang="en-US" sz="800">
                <a:solidFill>
                  <a:schemeClr val="dk1"/>
                </a:solidFill>
                <a:latin typeface="Arial"/>
                <a:ea typeface="Arial"/>
                <a:cs typeface="Arial"/>
                <a:sym typeface="Arial"/>
              </a:rPr>
              <a:t>2</a:t>
            </a:r>
            <a:r>
              <a:rPr lang="en-US" sz="800">
                <a:solidFill>
                  <a:schemeClr val="dk1"/>
                </a:solidFill>
                <a:latin typeface="Arial"/>
                <a:ea typeface="Arial"/>
                <a:cs typeface="Arial"/>
                <a:sym typeface="Arial"/>
              </a:rPr>
              <a:t>Forrester Report: 2020 Global ABM Audit Study</a:t>
            </a:r>
            <a:endParaRPr/>
          </a:p>
          <a:p>
            <a:pPr indent="0" lvl="0" marL="0" marR="0" rtl="0" algn="l">
              <a:spcBef>
                <a:spcPts val="0"/>
              </a:spcBef>
              <a:spcAft>
                <a:spcPts val="0"/>
              </a:spcAft>
              <a:buClr>
                <a:schemeClr val="dk1"/>
              </a:buClr>
              <a:buSzPts val="800"/>
              <a:buFont typeface="Arial"/>
              <a:buNone/>
            </a:pPr>
            <a:r>
              <a:t/>
            </a:r>
            <a:endParaRPr sz="8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grpSp>
        <p:nvGrpSpPr>
          <p:cNvPr id="532" name="Google Shape;532;p9"/>
          <p:cNvGrpSpPr/>
          <p:nvPr/>
        </p:nvGrpSpPr>
        <p:grpSpPr>
          <a:xfrm>
            <a:off x="0" y="1"/>
            <a:ext cx="12192000" cy="6896635"/>
            <a:chOff x="0" y="1057516"/>
            <a:chExt cx="10311973" cy="5833162"/>
          </a:xfrm>
        </p:grpSpPr>
        <p:sp>
          <p:nvSpPr>
            <p:cNvPr id="533" name="Google Shape;533;p9"/>
            <p:cNvSpPr/>
            <p:nvPr/>
          </p:nvSpPr>
          <p:spPr>
            <a:xfrm>
              <a:off x="6183457" y="1057516"/>
              <a:ext cx="4128516" cy="2462022"/>
            </a:xfrm>
            <a:custGeom>
              <a:rect b="b" l="l" r="r" t="t"/>
              <a:pathLst>
                <a:path extrusionOk="0" h="2462022" w="4128516">
                  <a:moveTo>
                    <a:pt x="4128516" y="0"/>
                  </a:moveTo>
                  <a:lnTo>
                    <a:pt x="0" y="0"/>
                  </a:lnTo>
                  <a:cubicBezTo>
                    <a:pt x="0" y="0"/>
                    <a:pt x="593217" y="2390013"/>
                    <a:pt x="4128516" y="2462022"/>
                  </a:cubicBezTo>
                  <a:lnTo>
                    <a:pt x="4128516" y="0"/>
                  </a:lnTo>
                  <a:close/>
                </a:path>
              </a:pathLst>
            </a:custGeom>
            <a:solidFill>
              <a:srgbClr val="D5E1E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4" name="Google Shape;534;p9"/>
            <p:cNvSpPr/>
            <p:nvPr/>
          </p:nvSpPr>
          <p:spPr>
            <a:xfrm>
              <a:off x="0" y="4638206"/>
              <a:ext cx="4128516" cy="2252472"/>
            </a:xfrm>
            <a:custGeom>
              <a:rect b="b" l="l" r="r" t="t"/>
              <a:pathLst>
                <a:path extrusionOk="0" h="2252472" w="4128516">
                  <a:moveTo>
                    <a:pt x="0" y="2252472"/>
                  </a:moveTo>
                  <a:lnTo>
                    <a:pt x="4128516" y="2252472"/>
                  </a:lnTo>
                  <a:cubicBezTo>
                    <a:pt x="3857625" y="1395222"/>
                    <a:pt x="2962656" y="37338"/>
                    <a:pt x="0" y="0"/>
                  </a:cubicBezTo>
                  <a:lnTo>
                    <a:pt x="0" y="2252472"/>
                  </a:lnTo>
                  <a:close/>
                </a:path>
              </a:pathLst>
            </a:custGeom>
            <a:solidFill>
              <a:srgbClr val="D5E1E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535" name="Google Shape;535;p9"/>
          <p:cNvSpPr txBox="1"/>
          <p:nvPr>
            <p:ph type="title"/>
          </p:nvPr>
        </p:nvSpPr>
        <p:spPr>
          <a:xfrm>
            <a:off x="502920" y="109728"/>
            <a:ext cx="10789920" cy="11430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Arial"/>
              <a:buNone/>
            </a:pPr>
            <a:r>
              <a:rPr lang="en-US"/>
              <a:t>How ABM Will Benefit </a:t>
            </a:r>
            <a:r>
              <a:rPr lang="en-US">
                <a:solidFill>
                  <a:schemeClr val="accent5"/>
                </a:solidFill>
              </a:rPr>
              <a:t>{{Company Name}}</a:t>
            </a:r>
            <a:endParaRPr>
              <a:solidFill>
                <a:schemeClr val="accent5"/>
              </a:solidFill>
            </a:endParaRPr>
          </a:p>
        </p:txBody>
      </p:sp>
      <p:sp>
        <p:nvSpPr>
          <p:cNvPr id="536" name="Google Shape;536;p9"/>
          <p:cNvSpPr/>
          <p:nvPr/>
        </p:nvSpPr>
        <p:spPr>
          <a:xfrm>
            <a:off x="-26" y="-2532"/>
            <a:ext cx="12192025" cy="352616"/>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How to use this slide: </a:t>
            </a:r>
            <a:r>
              <a:rPr lang="en-US" sz="1000">
                <a:solidFill>
                  <a:schemeClr val="lt1"/>
                </a:solidFill>
                <a:latin typeface="Arial"/>
                <a:ea typeface="Arial"/>
                <a:cs typeface="Arial"/>
                <a:sym typeface="Arial"/>
              </a:rPr>
              <a:t>These are common benefits of ABM. Add/edit if there are others you want to call out.</a:t>
            </a:r>
            <a:endParaRPr/>
          </a:p>
        </p:txBody>
      </p:sp>
      <p:sp>
        <p:nvSpPr>
          <p:cNvPr id="537" name="Google Shape;537;p9"/>
          <p:cNvSpPr/>
          <p:nvPr/>
        </p:nvSpPr>
        <p:spPr>
          <a:xfrm>
            <a:off x="502922" y="1540397"/>
            <a:ext cx="3431808" cy="2027669"/>
          </a:xfrm>
          <a:prstGeom prst="roundRect">
            <a:avLst>
              <a:gd fmla="val 9432" name="adj"/>
            </a:avLst>
          </a:prstGeom>
          <a:solidFill>
            <a:schemeClr val="accent6"/>
          </a:solidFill>
          <a:ln>
            <a:noFill/>
          </a:ln>
          <a:effectLst>
            <a:outerShdw blurRad="215900" sx="101000" rotWithShape="0" algn="ctr" sy="101000">
              <a:srgbClr val="253E57">
                <a:alpha val="11764"/>
              </a:srgbClr>
            </a:outerShdw>
          </a:effectLst>
        </p:spPr>
        <p:txBody>
          <a:bodyPr anchorCtr="0" anchor="t" bIns="45700" lIns="182875" spcFirstLastPara="1" rIns="365750" wrap="square" tIns="137150">
            <a:no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Zero Waste</a:t>
            </a:r>
            <a:endParaRPr/>
          </a:p>
          <a:p>
            <a:pPr indent="0" lvl="0" marL="0" marR="0" rtl="0" algn="l">
              <a:spcBef>
                <a:spcPts val="600"/>
              </a:spcBef>
              <a:spcAft>
                <a:spcPts val="0"/>
              </a:spcAft>
              <a:buNone/>
            </a:pPr>
            <a:r>
              <a:rPr lang="en-US" sz="1600">
                <a:solidFill>
                  <a:schemeClr val="dk1"/>
                </a:solidFill>
                <a:latin typeface="Ultra"/>
                <a:ea typeface="Ultra"/>
                <a:cs typeface="Ultra"/>
                <a:sym typeface="Ultra"/>
              </a:rPr>
              <a:t>Focus your time and resources on accounts most likely to drive revenue.</a:t>
            </a:r>
            <a:endParaRPr sz="1600" u="sng">
              <a:solidFill>
                <a:schemeClr val="dk1"/>
              </a:solidFill>
              <a:latin typeface="Ultra"/>
              <a:ea typeface="Ultra"/>
              <a:cs typeface="Ultra"/>
              <a:sym typeface="Ultra"/>
            </a:endParaRPr>
          </a:p>
        </p:txBody>
      </p:sp>
      <p:pic>
        <p:nvPicPr>
          <p:cNvPr id="538" name="Google Shape;538;p9"/>
          <p:cNvPicPr preferRelativeResize="0"/>
          <p:nvPr/>
        </p:nvPicPr>
        <p:blipFill rotWithShape="1">
          <a:blip r:embed="rId3">
            <a:alphaModFix/>
          </a:blip>
          <a:srcRect b="0" l="0" r="0" t="0"/>
          <a:stretch/>
        </p:blipFill>
        <p:spPr>
          <a:xfrm>
            <a:off x="3105150" y="2816012"/>
            <a:ext cx="622300" cy="622300"/>
          </a:xfrm>
          <a:prstGeom prst="rect">
            <a:avLst/>
          </a:prstGeom>
          <a:noFill/>
          <a:ln>
            <a:noFill/>
          </a:ln>
        </p:spPr>
      </p:pic>
      <p:sp>
        <p:nvSpPr>
          <p:cNvPr id="539" name="Google Shape;539;p9"/>
          <p:cNvSpPr/>
          <p:nvPr/>
        </p:nvSpPr>
        <p:spPr>
          <a:xfrm>
            <a:off x="4389122" y="1540397"/>
            <a:ext cx="3431808" cy="2027669"/>
          </a:xfrm>
          <a:prstGeom prst="roundRect">
            <a:avLst>
              <a:gd fmla="val 9432" name="adj"/>
            </a:avLst>
          </a:prstGeom>
          <a:solidFill>
            <a:schemeClr val="accent6"/>
          </a:solidFill>
          <a:ln>
            <a:noFill/>
          </a:ln>
          <a:effectLst>
            <a:outerShdw blurRad="215900" sx="101000" rotWithShape="0" algn="ctr" sy="101000">
              <a:srgbClr val="253E57">
                <a:alpha val="11764"/>
              </a:srgbClr>
            </a:outerShdw>
          </a:effectLst>
        </p:spPr>
        <p:txBody>
          <a:bodyPr anchorCtr="0" anchor="t" bIns="45700" lIns="182875" spcFirstLastPara="1" rIns="365750" wrap="square" tIns="137150">
            <a:no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Much Bigger Wins</a:t>
            </a:r>
            <a:endParaRPr/>
          </a:p>
          <a:p>
            <a:pPr indent="0" lvl="0" marL="0" marR="0" rtl="0" algn="l">
              <a:spcBef>
                <a:spcPts val="600"/>
              </a:spcBef>
              <a:spcAft>
                <a:spcPts val="0"/>
              </a:spcAft>
              <a:buNone/>
            </a:pPr>
            <a:r>
              <a:rPr lang="en-US" sz="1600">
                <a:solidFill>
                  <a:schemeClr val="dk1"/>
                </a:solidFill>
                <a:latin typeface="Ultra"/>
                <a:ea typeface="Ultra"/>
                <a:cs typeface="Ultra"/>
                <a:sym typeface="Ultra"/>
              </a:rPr>
              <a:t>Big deals build big businesses.</a:t>
            </a:r>
            <a:endParaRPr/>
          </a:p>
        </p:txBody>
      </p:sp>
      <p:sp>
        <p:nvSpPr>
          <p:cNvPr id="540" name="Google Shape;540;p9"/>
          <p:cNvSpPr/>
          <p:nvPr/>
        </p:nvSpPr>
        <p:spPr>
          <a:xfrm>
            <a:off x="8275322" y="1540397"/>
            <a:ext cx="3431808" cy="2027669"/>
          </a:xfrm>
          <a:prstGeom prst="roundRect">
            <a:avLst>
              <a:gd fmla="val 9432" name="adj"/>
            </a:avLst>
          </a:prstGeom>
          <a:solidFill>
            <a:schemeClr val="accent6"/>
          </a:solidFill>
          <a:ln>
            <a:noFill/>
          </a:ln>
          <a:effectLst>
            <a:outerShdw blurRad="215900" sx="101000" rotWithShape="0" algn="ctr" sy="101000">
              <a:srgbClr val="253E57">
                <a:alpha val="11764"/>
              </a:srgbClr>
            </a:outerShdw>
          </a:effectLst>
        </p:spPr>
        <p:txBody>
          <a:bodyPr anchorCtr="0" anchor="t" bIns="45700" lIns="182875" spcFirstLastPara="1" rIns="365750" wrap="square" tIns="137150">
            <a:no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Better Close Rates</a:t>
            </a:r>
            <a:endParaRPr/>
          </a:p>
          <a:p>
            <a:pPr indent="0" lvl="0" marL="0" marR="0" rtl="0" algn="l">
              <a:spcBef>
                <a:spcPts val="600"/>
              </a:spcBef>
              <a:spcAft>
                <a:spcPts val="0"/>
              </a:spcAft>
              <a:buNone/>
            </a:pPr>
            <a:r>
              <a:rPr lang="en-US" sz="1600">
                <a:solidFill>
                  <a:schemeClr val="dk1"/>
                </a:solidFill>
                <a:latin typeface="Ultra"/>
                <a:ea typeface="Ultra"/>
                <a:cs typeface="Ultra"/>
                <a:sym typeface="Ultra"/>
              </a:rPr>
              <a:t>Increase your win rates.</a:t>
            </a:r>
            <a:endParaRPr/>
          </a:p>
        </p:txBody>
      </p:sp>
      <p:sp>
        <p:nvSpPr>
          <p:cNvPr id="541" name="Google Shape;541;p9"/>
          <p:cNvSpPr/>
          <p:nvPr/>
        </p:nvSpPr>
        <p:spPr>
          <a:xfrm>
            <a:off x="7058193" y="2907030"/>
            <a:ext cx="557454" cy="531282"/>
          </a:xfrm>
          <a:custGeom>
            <a:rect b="b" l="l" r="r" t="t"/>
            <a:pathLst>
              <a:path extrusionOk="0" h="360882" w="378659">
                <a:moveTo>
                  <a:pt x="189255" y="302363"/>
                </a:moveTo>
                <a:lnTo>
                  <a:pt x="97508" y="357501"/>
                </a:lnTo>
                <a:cubicBezTo>
                  <a:pt x="93432" y="360055"/>
                  <a:pt x="89167" y="361189"/>
                  <a:pt x="84807" y="360811"/>
                </a:cubicBezTo>
                <a:cubicBezTo>
                  <a:pt x="80447" y="360433"/>
                  <a:pt x="76467" y="359014"/>
                  <a:pt x="73244" y="356366"/>
                </a:cubicBezTo>
                <a:cubicBezTo>
                  <a:pt x="69927" y="353812"/>
                  <a:pt x="67367" y="350597"/>
                  <a:pt x="65472" y="346719"/>
                </a:cubicBezTo>
                <a:cubicBezTo>
                  <a:pt x="63671" y="342842"/>
                  <a:pt x="63292" y="338491"/>
                  <a:pt x="64334" y="333762"/>
                </a:cubicBezTo>
                <a:lnTo>
                  <a:pt x="88693" y="229444"/>
                </a:lnTo>
                <a:lnTo>
                  <a:pt x="7466" y="159362"/>
                </a:lnTo>
                <a:cubicBezTo>
                  <a:pt x="3769" y="156052"/>
                  <a:pt x="1495" y="152269"/>
                  <a:pt x="547" y="148013"/>
                </a:cubicBezTo>
                <a:cubicBezTo>
                  <a:pt x="-401" y="143757"/>
                  <a:pt x="-117" y="139690"/>
                  <a:pt x="1400" y="135623"/>
                </a:cubicBezTo>
                <a:cubicBezTo>
                  <a:pt x="2917" y="131557"/>
                  <a:pt x="5096" y="128246"/>
                  <a:pt x="8034" y="125693"/>
                </a:cubicBezTo>
                <a:cubicBezTo>
                  <a:pt x="10973" y="123139"/>
                  <a:pt x="15048" y="121437"/>
                  <a:pt x="20167" y="120775"/>
                </a:cubicBezTo>
                <a:lnTo>
                  <a:pt x="127459" y="111412"/>
                </a:lnTo>
                <a:lnTo>
                  <a:pt x="168973" y="13241"/>
                </a:lnTo>
                <a:cubicBezTo>
                  <a:pt x="170773" y="8796"/>
                  <a:pt x="173712" y="5485"/>
                  <a:pt x="177503" y="3310"/>
                </a:cubicBezTo>
                <a:cubicBezTo>
                  <a:pt x="181294" y="1135"/>
                  <a:pt x="185370" y="0"/>
                  <a:pt x="189350" y="0"/>
                </a:cubicBezTo>
                <a:cubicBezTo>
                  <a:pt x="193331" y="0"/>
                  <a:pt x="197407" y="1135"/>
                  <a:pt x="201198" y="3310"/>
                </a:cubicBezTo>
                <a:cubicBezTo>
                  <a:pt x="204989" y="5485"/>
                  <a:pt x="207927" y="8796"/>
                  <a:pt x="209728" y="13241"/>
                </a:cubicBezTo>
                <a:lnTo>
                  <a:pt x="251242" y="111412"/>
                </a:lnTo>
                <a:lnTo>
                  <a:pt x="358534" y="120775"/>
                </a:lnTo>
                <a:cubicBezTo>
                  <a:pt x="363652" y="121531"/>
                  <a:pt x="367728" y="123139"/>
                  <a:pt x="370666" y="125693"/>
                </a:cubicBezTo>
                <a:cubicBezTo>
                  <a:pt x="373604" y="128246"/>
                  <a:pt x="375784" y="131557"/>
                  <a:pt x="377301" y="135623"/>
                </a:cubicBezTo>
                <a:cubicBezTo>
                  <a:pt x="378817" y="139690"/>
                  <a:pt x="379007" y="143852"/>
                  <a:pt x="378153" y="148013"/>
                </a:cubicBezTo>
                <a:cubicBezTo>
                  <a:pt x="377206" y="152269"/>
                  <a:pt x="374931" y="156052"/>
                  <a:pt x="371235" y="159362"/>
                </a:cubicBezTo>
                <a:lnTo>
                  <a:pt x="290007" y="229444"/>
                </a:lnTo>
                <a:lnTo>
                  <a:pt x="314366" y="333762"/>
                </a:lnTo>
                <a:cubicBezTo>
                  <a:pt x="315503" y="338586"/>
                  <a:pt x="315125" y="342842"/>
                  <a:pt x="313229" y="346719"/>
                </a:cubicBezTo>
                <a:cubicBezTo>
                  <a:pt x="311428" y="350597"/>
                  <a:pt x="308774" y="353812"/>
                  <a:pt x="305457" y="356366"/>
                </a:cubicBezTo>
                <a:cubicBezTo>
                  <a:pt x="302140" y="358920"/>
                  <a:pt x="298253" y="360433"/>
                  <a:pt x="293894" y="360811"/>
                </a:cubicBezTo>
                <a:cubicBezTo>
                  <a:pt x="289534" y="361189"/>
                  <a:pt x="285268" y="360055"/>
                  <a:pt x="281193" y="357501"/>
                </a:cubicBezTo>
                <a:lnTo>
                  <a:pt x="189445" y="302363"/>
                </a:lnTo>
                <a:close/>
              </a:path>
            </a:pathLst>
          </a:custGeom>
          <a:solidFill>
            <a:srgbClr val="A0BBD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2" name="Google Shape;542;p9"/>
          <p:cNvSpPr/>
          <p:nvPr/>
        </p:nvSpPr>
        <p:spPr>
          <a:xfrm>
            <a:off x="502922" y="3877197"/>
            <a:ext cx="3431808" cy="2027669"/>
          </a:xfrm>
          <a:prstGeom prst="roundRect">
            <a:avLst>
              <a:gd fmla="val 9432" name="adj"/>
            </a:avLst>
          </a:prstGeom>
          <a:solidFill>
            <a:schemeClr val="accent6"/>
          </a:solidFill>
          <a:ln>
            <a:noFill/>
          </a:ln>
          <a:effectLst>
            <a:outerShdw blurRad="215900" sx="101000" rotWithShape="0" algn="ctr" sy="101000">
              <a:srgbClr val="253E57">
                <a:alpha val="11764"/>
              </a:srgbClr>
            </a:outerShdw>
          </a:effectLst>
        </p:spPr>
        <p:txBody>
          <a:bodyPr anchorCtr="0" anchor="t" bIns="45700" lIns="182875" spcFirstLastPara="1" rIns="548625" wrap="square" tIns="137150">
            <a:no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Align Marketing and Sales</a:t>
            </a:r>
            <a:endParaRPr/>
          </a:p>
          <a:p>
            <a:pPr indent="0" lvl="0" marL="0" marR="0" rtl="0" algn="l">
              <a:spcBef>
                <a:spcPts val="600"/>
              </a:spcBef>
              <a:spcAft>
                <a:spcPts val="0"/>
              </a:spcAft>
              <a:buNone/>
            </a:pPr>
            <a:r>
              <a:rPr lang="en-US" sz="1600">
                <a:solidFill>
                  <a:schemeClr val="dk1"/>
                </a:solidFill>
                <a:latin typeface="Ultra"/>
                <a:ea typeface="Ultra"/>
                <a:cs typeface="Ultra"/>
                <a:sym typeface="Ultra"/>
              </a:rPr>
              <a:t>Tightly integrate your revenue teams.</a:t>
            </a:r>
            <a:endParaRPr/>
          </a:p>
        </p:txBody>
      </p:sp>
      <p:sp>
        <p:nvSpPr>
          <p:cNvPr id="543" name="Google Shape;543;p9"/>
          <p:cNvSpPr/>
          <p:nvPr/>
        </p:nvSpPr>
        <p:spPr>
          <a:xfrm>
            <a:off x="4389122" y="3877197"/>
            <a:ext cx="3431808" cy="2027669"/>
          </a:xfrm>
          <a:prstGeom prst="roundRect">
            <a:avLst>
              <a:gd fmla="val 9432" name="adj"/>
            </a:avLst>
          </a:prstGeom>
          <a:solidFill>
            <a:schemeClr val="accent6"/>
          </a:solidFill>
          <a:ln>
            <a:noFill/>
          </a:ln>
          <a:effectLst>
            <a:outerShdw blurRad="215900" sx="101000" rotWithShape="0" algn="ctr" sy="101000">
              <a:srgbClr val="253E57">
                <a:alpha val="11764"/>
              </a:srgbClr>
            </a:outerShdw>
          </a:effectLst>
        </p:spPr>
        <p:txBody>
          <a:bodyPr anchorCtr="0" anchor="t" bIns="45700" lIns="182875" spcFirstLastPara="1" rIns="365750" wrap="square" tIns="137150">
            <a:no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Drive Post-Sale Expansion</a:t>
            </a:r>
            <a:endParaRPr/>
          </a:p>
          <a:p>
            <a:pPr indent="0" lvl="0" marL="0" marR="0" rtl="0" algn="l">
              <a:spcBef>
                <a:spcPts val="600"/>
              </a:spcBef>
              <a:spcAft>
                <a:spcPts val="0"/>
              </a:spcAft>
              <a:buNone/>
            </a:pPr>
            <a:r>
              <a:rPr lang="en-US" sz="1600">
                <a:solidFill>
                  <a:schemeClr val="dk1"/>
                </a:solidFill>
                <a:latin typeface="Ultra"/>
                <a:ea typeface="Ultra"/>
                <a:cs typeface="Ultra"/>
                <a:sym typeface="Ultra"/>
              </a:rPr>
              <a:t>Increase the lifetime value </a:t>
            </a:r>
            <a:br>
              <a:rPr lang="en-US" sz="1600">
                <a:solidFill>
                  <a:schemeClr val="dk1"/>
                </a:solidFill>
                <a:latin typeface="Ultra"/>
                <a:ea typeface="Ultra"/>
                <a:cs typeface="Ultra"/>
                <a:sym typeface="Ultra"/>
              </a:rPr>
            </a:br>
            <a:r>
              <a:rPr lang="en-US" sz="1600">
                <a:solidFill>
                  <a:schemeClr val="dk1"/>
                </a:solidFill>
                <a:latin typeface="Ultra"/>
                <a:ea typeface="Ultra"/>
                <a:cs typeface="Ultra"/>
                <a:sym typeface="Ultra"/>
              </a:rPr>
              <a:t>of your best accounts.</a:t>
            </a:r>
            <a:endParaRPr/>
          </a:p>
        </p:txBody>
      </p:sp>
      <p:sp>
        <p:nvSpPr>
          <p:cNvPr id="544" name="Google Shape;544;p9"/>
          <p:cNvSpPr/>
          <p:nvPr/>
        </p:nvSpPr>
        <p:spPr>
          <a:xfrm>
            <a:off x="8275322" y="3877197"/>
            <a:ext cx="3431808" cy="2027669"/>
          </a:xfrm>
          <a:prstGeom prst="roundRect">
            <a:avLst>
              <a:gd fmla="val 9432" name="adj"/>
            </a:avLst>
          </a:prstGeom>
          <a:solidFill>
            <a:schemeClr val="accent6"/>
          </a:solidFill>
          <a:ln>
            <a:noFill/>
          </a:ln>
          <a:effectLst>
            <a:outerShdw blurRad="215900" sx="101000" rotWithShape="0" algn="ctr" sy="101000">
              <a:srgbClr val="253E57">
                <a:alpha val="11764"/>
              </a:srgbClr>
            </a:outerShdw>
          </a:effectLst>
        </p:spPr>
        <p:txBody>
          <a:bodyPr anchorCtr="0" anchor="t" bIns="45700" lIns="182875" spcFirstLastPara="1" rIns="365750" wrap="square" tIns="137150">
            <a:no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Better Customer Experience</a:t>
            </a:r>
            <a:endParaRPr/>
          </a:p>
          <a:p>
            <a:pPr indent="0" lvl="0" marL="0" marR="0" rtl="0" algn="l">
              <a:spcBef>
                <a:spcPts val="600"/>
              </a:spcBef>
              <a:spcAft>
                <a:spcPts val="0"/>
              </a:spcAft>
              <a:buNone/>
            </a:pPr>
            <a:r>
              <a:rPr lang="en-US" sz="1600">
                <a:solidFill>
                  <a:schemeClr val="dk1"/>
                </a:solidFill>
                <a:latin typeface="Ultra"/>
                <a:ea typeface="Ultra"/>
                <a:cs typeface="Ultra"/>
                <a:sym typeface="Ultra"/>
              </a:rPr>
              <a:t>Create the trusted, </a:t>
            </a:r>
            <a:br>
              <a:rPr lang="en-US" sz="1600">
                <a:solidFill>
                  <a:schemeClr val="dk1"/>
                </a:solidFill>
                <a:latin typeface="Ultra"/>
                <a:ea typeface="Ultra"/>
                <a:cs typeface="Ultra"/>
                <a:sym typeface="Ultra"/>
              </a:rPr>
            </a:br>
            <a:r>
              <a:rPr lang="en-US" sz="1600">
                <a:solidFill>
                  <a:schemeClr val="dk1"/>
                </a:solidFill>
                <a:latin typeface="Ultra"/>
                <a:ea typeface="Ultra"/>
                <a:cs typeface="Ultra"/>
                <a:sym typeface="Ultra"/>
              </a:rPr>
              <a:t>relevant experience</a:t>
            </a:r>
            <a:br>
              <a:rPr lang="en-US" sz="1600">
                <a:solidFill>
                  <a:schemeClr val="dk1"/>
                </a:solidFill>
                <a:latin typeface="Ultra"/>
                <a:ea typeface="Ultra"/>
                <a:cs typeface="Ultra"/>
                <a:sym typeface="Ultra"/>
              </a:rPr>
            </a:br>
            <a:r>
              <a:rPr lang="en-US" sz="1600">
                <a:solidFill>
                  <a:schemeClr val="dk1"/>
                </a:solidFill>
                <a:latin typeface="Ultra"/>
                <a:ea typeface="Ultra"/>
                <a:cs typeface="Ultra"/>
                <a:sym typeface="Ultra"/>
              </a:rPr>
              <a:t>customers demand.</a:t>
            </a:r>
            <a:endParaRPr/>
          </a:p>
        </p:txBody>
      </p:sp>
      <p:sp>
        <p:nvSpPr>
          <p:cNvPr id="545" name="Google Shape;545;p9"/>
          <p:cNvSpPr/>
          <p:nvPr/>
        </p:nvSpPr>
        <p:spPr>
          <a:xfrm>
            <a:off x="10909300" y="5185412"/>
            <a:ext cx="571499" cy="527190"/>
          </a:xfrm>
          <a:custGeom>
            <a:rect b="b" l="l" r="r" t="t"/>
            <a:pathLst>
              <a:path extrusionOk="0" h="428505" w="464520">
                <a:moveTo>
                  <a:pt x="44262" y="428316"/>
                </a:moveTo>
                <a:cubicBezTo>
                  <a:pt x="32130" y="428316"/>
                  <a:pt x="21705" y="423966"/>
                  <a:pt x="12985" y="415359"/>
                </a:cubicBezTo>
                <a:cubicBezTo>
                  <a:pt x="4360" y="406753"/>
                  <a:pt x="0" y="396349"/>
                  <a:pt x="0" y="384149"/>
                </a:cubicBezTo>
                <a:lnTo>
                  <a:pt x="0" y="185537"/>
                </a:lnTo>
                <a:cubicBezTo>
                  <a:pt x="0" y="173431"/>
                  <a:pt x="4360" y="163028"/>
                  <a:pt x="12985" y="154327"/>
                </a:cubicBezTo>
                <a:cubicBezTo>
                  <a:pt x="21610" y="145720"/>
                  <a:pt x="32036" y="141370"/>
                  <a:pt x="44262" y="141370"/>
                </a:cubicBezTo>
                <a:cubicBezTo>
                  <a:pt x="56489" y="141370"/>
                  <a:pt x="66820" y="145720"/>
                  <a:pt x="75540" y="154327"/>
                </a:cubicBezTo>
                <a:cubicBezTo>
                  <a:pt x="84165" y="162933"/>
                  <a:pt x="88525" y="173337"/>
                  <a:pt x="88525" y="185537"/>
                </a:cubicBezTo>
                <a:lnTo>
                  <a:pt x="88525" y="384149"/>
                </a:lnTo>
                <a:cubicBezTo>
                  <a:pt x="88525" y="396255"/>
                  <a:pt x="84165" y="406658"/>
                  <a:pt x="75540" y="415359"/>
                </a:cubicBezTo>
                <a:cubicBezTo>
                  <a:pt x="66915" y="423966"/>
                  <a:pt x="56489" y="428316"/>
                  <a:pt x="44262" y="428316"/>
                </a:cubicBezTo>
                <a:close/>
                <a:moveTo>
                  <a:pt x="420258" y="141464"/>
                </a:moveTo>
                <a:cubicBezTo>
                  <a:pt x="432011" y="141464"/>
                  <a:pt x="442342" y="145909"/>
                  <a:pt x="451251" y="154705"/>
                </a:cubicBezTo>
                <a:cubicBezTo>
                  <a:pt x="460066" y="163501"/>
                  <a:pt x="464521" y="173810"/>
                  <a:pt x="464521" y="185632"/>
                </a:cubicBezTo>
                <a:lnTo>
                  <a:pt x="464521" y="229799"/>
                </a:lnTo>
                <a:cubicBezTo>
                  <a:pt x="464521" y="232353"/>
                  <a:pt x="464236" y="235096"/>
                  <a:pt x="463668" y="238122"/>
                </a:cubicBezTo>
                <a:cubicBezTo>
                  <a:pt x="463099" y="241054"/>
                  <a:pt x="462246" y="243796"/>
                  <a:pt x="461203" y="246445"/>
                </a:cubicBezTo>
                <a:lnTo>
                  <a:pt x="394857" y="402024"/>
                </a:lnTo>
                <a:cubicBezTo>
                  <a:pt x="391540" y="409401"/>
                  <a:pt x="386042" y="415643"/>
                  <a:pt x="378270" y="420750"/>
                </a:cubicBezTo>
                <a:cubicBezTo>
                  <a:pt x="370498" y="425857"/>
                  <a:pt x="362442" y="428505"/>
                  <a:pt x="353911" y="428505"/>
                </a:cubicBezTo>
                <a:lnTo>
                  <a:pt x="176956" y="428505"/>
                </a:lnTo>
                <a:cubicBezTo>
                  <a:pt x="164823" y="428505"/>
                  <a:pt x="154398" y="424155"/>
                  <a:pt x="145678" y="415548"/>
                </a:cubicBezTo>
                <a:cubicBezTo>
                  <a:pt x="137053" y="406942"/>
                  <a:pt x="132693" y="396538"/>
                  <a:pt x="132693" y="384338"/>
                </a:cubicBezTo>
                <a:lnTo>
                  <a:pt x="132693" y="159812"/>
                </a:lnTo>
                <a:cubicBezTo>
                  <a:pt x="132693" y="153948"/>
                  <a:pt x="133925" y="148274"/>
                  <a:pt x="136295" y="142977"/>
                </a:cubicBezTo>
                <a:cubicBezTo>
                  <a:pt x="138664" y="137681"/>
                  <a:pt x="141887" y="132952"/>
                  <a:pt x="145962" y="128886"/>
                </a:cubicBezTo>
                <a:lnTo>
                  <a:pt x="265955" y="9718"/>
                </a:lnTo>
                <a:cubicBezTo>
                  <a:pt x="271452" y="4611"/>
                  <a:pt x="277992" y="1396"/>
                  <a:pt x="285575" y="355"/>
                </a:cubicBezTo>
                <a:cubicBezTo>
                  <a:pt x="293157" y="-685"/>
                  <a:pt x="300455" y="544"/>
                  <a:pt x="307374" y="4233"/>
                </a:cubicBezTo>
                <a:cubicBezTo>
                  <a:pt x="314388" y="7921"/>
                  <a:pt x="319411" y="13029"/>
                  <a:pt x="322539" y="19649"/>
                </a:cubicBezTo>
                <a:cubicBezTo>
                  <a:pt x="325667" y="26269"/>
                  <a:pt x="326330" y="33079"/>
                  <a:pt x="324435" y="40078"/>
                </a:cubicBezTo>
                <a:lnTo>
                  <a:pt x="299602" y="141559"/>
                </a:lnTo>
                <a:lnTo>
                  <a:pt x="420163" y="141559"/>
                </a:lnTo>
                <a:close/>
              </a:path>
            </a:pathLst>
          </a:custGeom>
          <a:solidFill>
            <a:srgbClr val="A0BBD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546" name="Google Shape;546;p9"/>
          <p:cNvPicPr preferRelativeResize="0"/>
          <p:nvPr/>
        </p:nvPicPr>
        <p:blipFill rotWithShape="1">
          <a:blip r:embed="rId4">
            <a:alphaModFix/>
          </a:blip>
          <a:srcRect b="0" l="0" r="0" t="0"/>
          <a:stretch/>
        </p:blipFill>
        <p:spPr>
          <a:xfrm>
            <a:off x="7044147" y="5141102"/>
            <a:ext cx="571500" cy="571500"/>
          </a:xfrm>
          <a:prstGeom prst="rect">
            <a:avLst/>
          </a:prstGeom>
          <a:noFill/>
          <a:ln>
            <a:noFill/>
          </a:ln>
        </p:spPr>
      </p:pic>
      <p:pic>
        <p:nvPicPr>
          <p:cNvPr id="547" name="Google Shape;547;p9"/>
          <p:cNvPicPr preferRelativeResize="0"/>
          <p:nvPr/>
        </p:nvPicPr>
        <p:blipFill rotWithShape="1">
          <a:blip r:embed="rId5">
            <a:alphaModFix/>
          </a:blip>
          <a:srcRect b="0" l="0" r="0" t="0"/>
          <a:stretch/>
        </p:blipFill>
        <p:spPr>
          <a:xfrm>
            <a:off x="3105150" y="5174164"/>
            <a:ext cx="611384" cy="538438"/>
          </a:xfrm>
          <a:prstGeom prst="rect">
            <a:avLst/>
          </a:prstGeom>
          <a:noFill/>
          <a:ln>
            <a:noFill/>
          </a:ln>
        </p:spPr>
      </p:pic>
      <p:pic>
        <p:nvPicPr>
          <p:cNvPr id="548" name="Google Shape;548;p9"/>
          <p:cNvPicPr preferRelativeResize="0"/>
          <p:nvPr/>
        </p:nvPicPr>
        <p:blipFill rotWithShape="1">
          <a:blip r:embed="rId6">
            <a:alphaModFix/>
          </a:blip>
          <a:srcRect b="0" l="0" r="0" t="0"/>
          <a:stretch/>
        </p:blipFill>
        <p:spPr>
          <a:xfrm>
            <a:off x="10979501" y="2816012"/>
            <a:ext cx="501297" cy="622300"/>
          </a:xfrm>
          <a:prstGeom prst="rect">
            <a:avLst/>
          </a:prstGeom>
          <a:noFill/>
          <a:ln>
            <a:noFill/>
          </a:ln>
        </p:spPr>
      </p:pic>
      <p:sp>
        <p:nvSpPr>
          <p:cNvPr id="549" name="Google Shape;549;p9"/>
          <p:cNvSpPr txBox="1"/>
          <p:nvPr/>
        </p:nvSpPr>
        <p:spPr>
          <a:xfrm>
            <a:off x="11228832" y="6272784"/>
            <a:ext cx="530352" cy="521208"/>
          </a:xfrm>
          <a:prstGeom prst="rect">
            <a:avLst/>
          </a:prstGeom>
          <a:noFill/>
          <a:ln>
            <a:noFill/>
          </a:ln>
        </p:spPr>
        <p:txBody>
          <a:bodyPr anchorCtr="0" anchor="ctr" bIns="45700" lIns="91425" spcFirstLastPara="1" rIns="91425" wrap="square" tIns="45700">
            <a:noAutofit/>
          </a:bodyPr>
          <a:lstStyle/>
          <a:p>
            <a:pPr indent="0" lvl="0" marL="0" marR="0" rtl="0" algn="r">
              <a:lnSpc>
                <a:spcPct val="115000"/>
              </a:lnSpc>
              <a:spcBef>
                <a:spcPts val="0"/>
              </a:spcBef>
              <a:spcAft>
                <a:spcPts val="0"/>
              </a:spcAft>
              <a:buClr>
                <a:schemeClr val="lt1"/>
              </a:buClr>
              <a:buSzPts val="1600"/>
              <a:buFont typeface="Montserrat SemiBold"/>
              <a:buNone/>
            </a:pPr>
            <a:fld id="{00000000-1234-1234-1234-123412341234}" type="slidenum">
              <a:rPr b="1" i="0" lang="en-US" sz="900">
                <a:solidFill>
                  <a:schemeClr val="dk1"/>
                </a:solidFill>
                <a:latin typeface="Ultra"/>
                <a:ea typeface="Ultra"/>
                <a:cs typeface="Ultra"/>
                <a:sym typeface="Ultra"/>
              </a:rPr>
              <a:t>‹#›</a:t>
            </a:fld>
            <a:endParaRPr b="1" i="0" sz="900">
              <a:solidFill>
                <a:schemeClr val="dk1"/>
              </a:solidFill>
              <a:latin typeface="Ultra"/>
              <a:ea typeface="Ultra"/>
              <a:cs typeface="Ultra"/>
              <a:sym typeface="Ultra"/>
            </a:endParaRPr>
          </a:p>
        </p:txBody>
      </p:sp>
      <p:pic>
        <p:nvPicPr>
          <p:cNvPr id="550" name="Google Shape;550;p9"/>
          <p:cNvPicPr preferRelativeResize="0"/>
          <p:nvPr/>
        </p:nvPicPr>
        <p:blipFill rotWithShape="1">
          <a:blip r:embed="rId7">
            <a:alphaModFix/>
          </a:blip>
          <a:srcRect b="0" l="0" r="0" t="0"/>
          <a:stretch/>
        </p:blipFill>
        <p:spPr>
          <a:xfrm>
            <a:off x="502920" y="6233189"/>
            <a:ext cx="293146" cy="33471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022 MASTER Temp">
  <a:themeElements>
    <a:clrScheme name="Demandbase">
      <a:dk1>
        <a:srgbClr val="082364"/>
      </a:dk1>
      <a:lt1>
        <a:srgbClr val="FFFFFF"/>
      </a:lt1>
      <a:dk2>
        <a:srgbClr val="FF7C33"/>
      </a:dk2>
      <a:lt2>
        <a:srgbClr val="4CA3FF"/>
      </a:lt2>
      <a:accent1>
        <a:srgbClr val="8E6FD6"/>
      </a:accent1>
      <a:accent2>
        <a:srgbClr val="17575D"/>
      </a:accent2>
      <a:accent3>
        <a:srgbClr val="69BE28"/>
      </a:accent3>
      <a:accent4>
        <a:srgbClr val="8B2E51"/>
      </a:accent4>
      <a:accent5>
        <a:srgbClr val="FF5161"/>
      </a:accent5>
      <a:accent6>
        <a:srgbClr val="F8FAFC"/>
      </a:accent6>
      <a:hlink>
        <a:srgbClr val="00266A"/>
      </a:hlink>
      <a:folHlink>
        <a:srgbClr val="4CA3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2022-08-09T13:18:15Z</dcterms:created>
  <dc:creator>Ballyhoo Workshop</dc:creator>
</cp:coreProperties>
</file>